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aleway"/>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regular.fntdata"/><Relationship Id="rId25" Type="http://schemas.openxmlformats.org/officeDocument/2006/relationships/slide" Target="slides/slide20.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f88252dc4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f88252dc4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1f88252dc4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1f88252dc4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1f88252dc4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1f88252dc4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1f88252dc4_0_1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1f88252dc4_0_1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1f88252dc4_0_1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1f88252dc4_0_1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1f88252dc4_0_1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1f88252dc4_0_1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1f88252dc4_0_1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1f88252dc4_0_1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1f88252dc4_0_1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1f88252dc4_0_1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2.jpg"/><Relationship Id="rId4" Type="http://schemas.openxmlformats.org/officeDocument/2006/relationships/image" Target="../media/image3.jpg"/><Relationship Id="rId5"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6.png"/><Relationship Id="rId5"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9.jpg"/><Relationship Id="rId5"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1" Type="http://schemas.openxmlformats.org/officeDocument/2006/relationships/slide" Target="/ppt/slides/slide14.xml"/><Relationship Id="rId10" Type="http://schemas.openxmlformats.org/officeDocument/2006/relationships/slide" Target="/ppt/slides/slide13.xml"/><Relationship Id="rId13" Type="http://schemas.openxmlformats.org/officeDocument/2006/relationships/slide" Target="/ppt/slides/slide16.xml"/><Relationship Id="rId12" Type="http://schemas.openxmlformats.org/officeDocument/2006/relationships/slide" Target="/ppt/slides/slide15.xml"/><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9" Type="http://schemas.openxmlformats.org/officeDocument/2006/relationships/slide" Target="/ppt/slides/slide12.xml"/><Relationship Id="rId5" Type="http://schemas.openxmlformats.org/officeDocument/2006/relationships/slide" Target="/ppt/slides/slide5.xml"/><Relationship Id="rId6" Type="http://schemas.openxmlformats.org/officeDocument/2006/relationships/slide" Target="/ppt/slides/slide7.xml"/><Relationship Id="rId7" Type="http://schemas.openxmlformats.org/officeDocument/2006/relationships/slide" Target="/ppt/slides/slide9.xml"/><Relationship Id="rId8" Type="http://schemas.openxmlformats.org/officeDocument/2006/relationships/slide" Target="/ppt/slides/slide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4890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Consulting Proposal</a:t>
            </a:r>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Lorem ipsum dolor sit amet.</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7"/>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100"/>
              <a:t>Lorem ipsum dolor sit amet, consectetur adipiscing elit, sed do eiusmod tempor incididunt labore dolore magna aliqua. Consectetur adipiscing elit. </a:t>
            </a:r>
            <a:r>
              <a:rPr lang="en-GB" sz="1100"/>
              <a:t>Sed do eiusmod tempor incididunt ut labore et dolore magna nec. Lorem ipsum dolor sit amet, adipiscing elit. Eiusmod tempor incididunt ut labore et dolore magna nec. Lorem ipsum dolor sit amet, consectetur dolor ipsum adipiscing elit.</a:t>
            </a:r>
            <a:endParaRPr sz="1100"/>
          </a:p>
        </p:txBody>
      </p:sp>
      <p:sp>
        <p:nvSpPr>
          <p:cNvPr id="329" name="Google Shape;329;p27"/>
          <p:cNvSpPr txBox="1"/>
          <p:nvPr/>
        </p:nvSpPr>
        <p:spPr>
          <a:xfrm>
            <a:off x="754179" y="2175671"/>
            <a:ext cx="745800" cy="31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sz="800">
                <a:solidFill>
                  <a:schemeClr val="dk1"/>
                </a:solidFill>
                <a:latin typeface="Lato"/>
                <a:ea typeface="Lato"/>
                <a:cs typeface="Lato"/>
                <a:sym typeface="Lato"/>
              </a:rPr>
              <a:t>Trend 01 </a:t>
            </a:r>
            <a:endParaRPr sz="800">
              <a:solidFill>
                <a:schemeClr val="dk1"/>
              </a:solidFill>
              <a:latin typeface="Lato"/>
              <a:ea typeface="Lato"/>
              <a:cs typeface="Lato"/>
              <a:sym typeface="Lato"/>
            </a:endParaRPr>
          </a:p>
        </p:txBody>
      </p:sp>
      <p:sp>
        <p:nvSpPr>
          <p:cNvPr id="330" name="Google Shape;330;p27"/>
          <p:cNvSpPr txBox="1"/>
          <p:nvPr/>
        </p:nvSpPr>
        <p:spPr>
          <a:xfrm>
            <a:off x="6731775" y="2274875"/>
            <a:ext cx="1026900" cy="46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b="1" lang="en-GB" sz="2000">
                <a:solidFill>
                  <a:schemeClr val="dk1"/>
                </a:solidFill>
                <a:latin typeface="Lato"/>
                <a:ea typeface="Lato"/>
                <a:cs typeface="Lato"/>
                <a:sym typeface="Lato"/>
              </a:rPr>
              <a:t>75%</a:t>
            </a:r>
            <a:endParaRPr b="1" sz="2000">
              <a:solidFill>
                <a:schemeClr val="dk1"/>
              </a:solidFill>
              <a:latin typeface="Lato"/>
              <a:ea typeface="Lato"/>
              <a:cs typeface="Lato"/>
              <a:sym typeface="Lato"/>
            </a:endParaRPr>
          </a:p>
        </p:txBody>
      </p:sp>
      <p:sp>
        <p:nvSpPr>
          <p:cNvPr id="331" name="Google Shape;331;p27"/>
          <p:cNvSpPr txBox="1"/>
          <p:nvPr/>
        </p:nvSpPr>
        <p:spPr>
          <a:xfrm>
            <a:off x="6731775" y="2751300"/>
            <a:ext cx="1764300" cy="60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Incididunt ut labore et dolore sed do eiusmod tempor incididunt ut labore et dolore magna aliqua.</a:t>
            </a:r>
            <a:endParaRPr sz="800">
              <a:solidFill>
                <a:schemeClr val="accent1"/>
              </a:solidFill>
              <a:latin typeface="Lato"/>
              <a:ea typeface="Lato"/>
              <a:cs typeface="Lato"/>
              <a:sym typeface="Lato"/>
            </a:endParaRPr>
          </a:p>
        </p:txBody>
      </p:sp>
      <p:sp>
        <p:nvSpPr>
          <p:cNvPr id="332" name="Google Shape;332;p27"/>
          <p:cNvSpPr txBox="1"/>
          <p:nvPr/>
        </p:nvSpPr>
        <p:spPr>
          <a:xfrm>
            <a:off x="754179" y="3485646"/>
            <a:ext cx="745800" cy="31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sz="800">
                <a:solidFill>
                  <a:schemeClr val="accent3"/>
                </a:solidFill>
                <a:latin typeface="Lato"/>
                <a:ea typeface="Lato"/>
                <a:cs typeface="Lato"/>
                <a:sym typeface="Lato"/>
              </a:rPr>
              <a:t>Trend 02 </a:t>
            </a:r>
            <a:endParaRPr sz="800">
              <a:solidFill>
                <a:schemeClr val="accent3"/>
              </a:solidFill>
              <a:latin typeface="Lato"/>
              <a:ea typeface="Lato"/>
              <a:cs typeface="Lato"/>
              <a:sym typeface="Lato"/>
            </a:endParaRPr>
          </a:p>
        </p:txBody>
      </p:sp>
      <p:sp>
        <p:nvSpPr>
          <p:cNvPr id="333" name="Google Shape;333;p27"/>
          <p:cNvSpPr txBox="1"/>
          <p:nvPr/>
        </p:nvSpPr>
        <p:spPr>
          <a:xfrm>
            <a:off x="6731775" y="3584850"/>
            <a:ext cx="1026900" cy="46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b="1" lang="en-GB" sz="2000">
                <a:solidFill>
                  <a:schemeClr val="accent3"/>
                </a:solidFill>
                <a:latin typeface="Lato"/>
                <a:ea typeface="Lato"/>
                <a:cs typeface="Lato"/>
                <a:sym typeface="Lato"/>
              </a:rPr>
              <a:t>53%</a:t>
            </a:r>
            <a:endParaRPr b="1" sz="2000">
              <a:solidFill>
                <a:schemeClr val="accent3"/>
              </a:solidFill>
              <a:latin typeface="Lato"/>
              <a:ea typeface="Lato"/>
              <a:cs typeface="Lato"/>
              <a:sym typeface="Lato"/>
            </a:endParaRPr>
          </a:p>
        </p:txBody>
      </p:sp>
      <p:sp>
        <p:nvSpPr>
          <p:cNvPr id="334" name="Google Shape;334;p27"/>
          <p:cNvSpPr txBox="1"/>
          <p:nvPr/>
        </p:nvSpPr>
        <p:spPr>
          <a:xfrm>
            <a:off x="6731775" y="4061300"/>
            <a:ext cx="1764300" cy="60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Tempor incididunt labore et dolore sed do eiusmod tempor incididunt ut labore et dolore magna aliqua.</a:t>
            </a:r>
            <a:endParaRPr sz="800">
              <a:solidFill>
                <a:schemeClr val="accent1"/>
              </a:solidFill>
              <a:latin typeface="Lato"/>
              <a:ea typeface="Lato"/>
              <a:cs typeface="Lato"/>
              <a:sym typeface="Lato"/>
            </a:endParaRPr>
          </a:p>
        </p:txBody>
      </p:sp>
      <p:grpSp>
        <p:nvGrpSpPr>
          <p:cNvPr id="335" name="Google Shape;335;p27"/>
          <p:cNvGrpSpPr/>
          <p:nvPr/>
        </p:nvGrpSpPr>
        <p:grpSpPr>
          <a:xfrm>
            <a:off x="830389" y="2421425"/>
            <a:ext cx="5849592" cy="891075"/>
            <a:chOff x="830389" y="2345225"/>
            <a:chExt cx="5849592" cy="891075"/>
          </a:xfrm>
        </p:grpSpPr>
        <p:sp>
          <p:nvSpPr>
            <p:cNvPr id="336" name="Google Shape;336;p27"/>
            <p:cNvSpPr/>
            <p:nvPr/>
          </p:nvSpPr>
          <p:spPr>
            <a:xfrm>
              <a:off x="830514"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a:off x="1420755"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a:off x="2010996"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a:off x="2601237"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3191478"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a:off x="3781718"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a:off x="4371959" y="2345225"/>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p:nvPr/>
          </p:nvSpPr>
          <p:spPr>
            <a:xfrm>
              <a:off x="4962200" y="234522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7"/>
            <p:cNvSpPr/>
            <p:nvPr/>
          </p:nvSpPr>
          <p:spPr>
            <a:xfrm>
              <a:off x="5552441" y="234522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6142682" y="234522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a:off x="830514"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a:off x="1420755"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a:off x="2010996"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p:nvPr/>
          </p:nvSpPr>
          <p:spPr>
            <a:xfrm>
              <a:off x="2601237"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p:nvPr/>
          </p:nvSpPr>
          <p:spPr>
            <a:xfrm>
              <a:off x="3191478"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7"/>
            <p:cNvSpPr/>
            <p:nvPr/>
          </p:nvSpPr>
          <p:spPr>
            <a:xfrm>
              <a:off x="3781718"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a:off x="4371959" y="243913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a:off x="4962200" y="243913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7"/>
            <p:cNvSpPr/>
            <p:nvPr/>
          </p:nvSpPr>
          <p:spPr>
            <a:xfrm>
              <a:off x="5552441" y="243913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7"/>
            <p:cNvSpPr/>
            <p:nvPr/>
          </p:nvSpPr>
          <p:spPr>
            <a:xfrm>
              <a:off x="6142682" y="243913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7"/>
            <p:cNvSpPr/>
            <p:nvPr/>
          </p:nvSpPr>
          <p:spPr>
            <a:xfrm>
              <a:off x="830389"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7"/>
            <p:cNvSpPr/>
            <p:nvPr/>
          </p:nvSpPr>
          <p:spPr>
            <a:xfrm>
              <a:off x="1420630"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7"/>
            <p:cNvSpPr/>
            <p:nvPr/>
          </p:nvSpPr>
          <p:spPr>
            <a:xfrm>
              <a:off x="2010871"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7"/>
            <p:cNvSpPr/>
            <p:nvPr/>
          </p:nvSpPr>
          <p:spPr>
            <a:xfrm>
              <a:off x="2601112"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7"/>
            <p:cNvSpPr/>
            <p:nvPr/>
          </p:nvSpPr>
          <p:spPr>
            <a:xfrm>
              <a:off x="3191353"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7"/>
            <p:cNvSpPr/>
            <p:nvPr/>
          </p:nvSpPr>
          <p:spPr>
            <a:xfrm>
              <a:off x="3781593"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7"/>
            <p:cNvSpPr/>
            <p:nvPr/>
          </p:nvSpPr>
          <p:spPr>
            <a:xfrm>
              <a:off x="4371834" y="2533044"/>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7"/>
            <p:cNvSpPr/>
            <p:nvPr/>
          </p:nvSpPr>
          <p:spPr>
            <a:xfrm>
              <a:off x="4962075" y="253304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7"/>
            <p:cNvSpPr/>
            <p:nvPr/>
          </p:nvSpPr>
          <p:spPr>
            <a:xfrm>
              <a:off x="5552316" y="253304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7"/>
            <p:cNvSpPr/>
            <p:nvPr/>
          </p:nvSpPr>
          <p:spPr>
            <a:xfrm>
              <a:off x="6142557" y="2533044"/>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7"/>
            <p:cNvSpPr/>
            <p:nvPr/>
          </p:nvSpPr>
          <p:spPr>
            <a:xfrm>
              <a:off x="830514"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7"/>
            <p:cNvSpPr/>
            <p:nvPr/>
          </p:nvSpPr>
          <p:spPr>
            <a:xfrm>
              <a:off x="1420755"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7"/>
            <p:cNvSpPr/>
            <p:nvPr/>
          </p:nvSpPr>
          <p:spPr>
            <a:xfrm>
              <a:off x="2010996"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7"/>
            <p:cNvSpPr/>
            <p:nvPr/>
          </p:nvSpPr>
          <p:spPr>
            <a:xfrm>
              <a:off x="2601237"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7"/>
            <p:cNvSpPr/>
            <p:nvPr/>
          </p:nvSpPr>
          <p:spPr>
            <a:xfrm>
              <a:off x="3191478"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7"/>
            <p:cNvSpPr/>
            <p:nvPr/>
          </p:nvSpPr>
          <p:spPr>
            <a:xfrm>
              <a:off x="3781718"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7"/>
            <p:cNvSpPr/>
            <p:nvPr/>
          </p:nvSpPr>
          <p:spPr>
            <a:xfrm>
              <a:off x="4371959" y="262695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7"/>
            <p:cNvSpPr/>
            <p:nvPr/>
          </p:nvSpPr>
          <p:spPr>
            <a:xfrm>
              <a:off x="4962200" y="262695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7"/>
            <p:cNvSpPr/>
            <p:nvPr/>
          </p:nvSpPr>
          <p:spPr>
            <a:xfrm>
              <a:off x="5552441" y="262695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7"/>
            <p:cNvSpPr/>
            <p:nvPr/>
          </p:nvSpPr>
          <p:spPr>
            <a:xfrm>
              <a:off x="6142682" y="262695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7"/>
            <p:cNvSpPr/>
            <p:nvPr/>
          </p:nvSpPr>
          <p:spPr>
            <a:xfrm>
              <a:off x="830514"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7"/>
            <p:cNvSpPr/>
            <p:nvPr/>
          </p:nvSpPr>
          <p:spPr>
            <a:xfrm>
              <a:off x="1420755"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7"/>
            <p:cNvSpPr/>
            <p:nvPr/>
          </p:nvSpPr>
          <p:spPr>
            <a:xfrm>
              <a:off x="2010996"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7"/>
            <p:cNvSpPr/>
            <p:nvPr/>
          </p:nvSpPr>
          <p:spPr>
            <a:xfrm>
              <a:off x="2601237"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7"/>
            <p:cNvSpPr/>
            <p:nvPr/>
          </p:nvSpPr>
          <p:spPr>
            <a:xfrm>
              <a:off x="3191478"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7"/>
            <p:cNvSpPr/>
            <p:nvPr/>
          </p:nvSpPr>
          <p:spPr>
            <a:xfrm>
              <a:off x="3781718"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7"/>
            <p:cNvSpPr/>
            <p:nvPr/>
          </p:nvSpPr>
          <p:spPr>
            <a:xfrm>
              <a:off x="4371959" y="2720863"/>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7"/>
            <p:cNvSpPr/>
            <p:nvPr/>
          </p:nvSpPr>
          <p:spPr>
            <a:xfrm>
              <a:off x="4962200" y="272086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7"/>
            <p:cNvSpPr/>
            <p:nvPr/>
          </p:nvSpPr>
          <p:spPr>
            <a:xfrm>
              <a:off x="5552441" y="272086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7"/>
            <p:cNvSpPr/>
            <p:nvPr/>
          </p:nvSpPr>
          <p:spPr>
            <a:xfrm>
              <a:off x="6142682" y="2720863"/>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7"/>
            <p:cNvSpPr/>
            <p:nvPr/>
          </p:nvSpPr>
          <p:spPr>
            <a:xfrm>
              <a:off x="830514"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7"/>
            <p:cNvSpPr/>
            <p:nvPr/>
          </p:nvSpPr>
          <p:spPr>
            <a:xfrm>
              <a:off x="1420755"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7"/>
            <p:cNvSpPr/>
            <p:nvPr/>
          </p:nvSpPr>
          <p:spPr>
            <a:xfrm>
              <a:off x="2010996"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7"/>
            <p:cNvSpPr/>
            <p:nvPr/>
          </p:nvSpPr>
          <p:spPr>
            <a:xfrm>
              <a:off x="2601237"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7"/>
            <p:cNvSpPr/>
            <p:nvPr/>
          </p:nvSpPr>
          <p:spPr>
            <a:xfrm>
              <a:off x="3191478"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7"/>
            <p:cNvSpPr/>
            <p:nvPr/>
          </p:nvSpPr>
          <p:spPr>
            <a:xfrm>
              <a:off x="3781718"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7"/>
            <p:cNvSpPr/>
            <p:nvPr/>
          </p:nvSpPr>
          <p:spPr>
            <a:xfrm>
              <a:off x="4371959"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7"/>
            <p:cNvSpPr/>
            <p:nvPr/>
          </p:nvSpPr>
          <p:spPr>
            <a:xfrm>
              <a:off x="4962200" y="2814772"/>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7"/>
            <p:cNvSpPr/>
            <p:nvPr/>
          </p:nvSpPr>
          <p:spPr>
            <a:xfrm>
              <a:off x="5552441" y="2814772"/>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7"/>
            <p:cNvSpPr/>
            <p:nvPr/>
          </p:nvSpPr>
          <p:spPr>
            <a:xfrm>
              <a:off x="6142682" y="2814772"/>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7"/>
            <p:cNvSpPr/>
            <p:nvPr/>
          </p:nvSpPr>
          <p:spPr>
            <a:xfrm>
              <a:off x="830514"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7"/>
            <p:cNvSpPr/>
            <p:nvPr/>
          </p:nvSpPr>
          <p:spPr>
            <a:xfrm>
              <a:off x="1420755"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7"/>
            <p:cNvSpPr/>
            <p:nvPr/>
          </p:nvSpPr>
          <p:spPr>
            <a:xfrm>
              <a:off x="2010996"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7"/>
            <p:cNvSpPr/>
            <p:nvPr/>
          </p:nvSpPr>
          <p:spPr>
            <a:xfrm>
              <a:off x="2601237"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7"/>
            <p:cNvSpPr/>
            <p:nvPr/>
          </p:nvSpPr>
          <p:spPr>
            <a:xfrm>
              <a:off x="3191478"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7"/>
            <p:cNvSpPr/>
            <p:nvPr/>
          </p:nvSpPr>
          <p:spPr>
            <a:xfrm>
              <a:off x="3781718"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7"/>
            <p:cNvSpPr/>
            <p:nvPr/>
          </p:nvSpPr>
          <p:spPr>
            <a:xfrm>
              <a:off x="4371959"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7"/>
            <p:cNvSpPr/>
            <p:nvPr/>
          </p:nvSpPr>
          <p:spPr>
            <a:xfrm>
              <a:off x="4962200" y="290868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7"/>
            <p:cNvSpPr/>
            <p:nvPr/>
          </p:nvSpPr>
          <p:spPr>
            <a:xfrm>
              <a:off x="5552441" y="290868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7"/>
            <p:cNvSpPr/>
            <p:nvPr/>
          </p:nvSpPr>
          <p:spPr>
            <a:xfrm>
              <a:off x="6142682" y="290868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7"/>
            <p:cNvSpPr/>
            <p:nvPr/>
          </p:nvSpPr>
          <p:spPr>
            <a:xfrm>
              <a:off x="830514"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7"/>
            <p:cNvSpPr/>
            <p:nvPr/>
          </p:nvSpPr>
          <p:spPr>
            <a:xfrm>
              <a:off x="1420755"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7"/>
            <p:cNvSpPr/>
            <p:nvPr/>
          </p:nvSpPr>
          <p:spPr>
            <a:xfrm>
              <a:off x="2010996"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7"/>
            <p:cNvSpPr/>
            <p:nvPr/>
          </p:nvSpPr>
          <p:spPr>
            <a:xfrm>
              <a:off x="2601237"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7"/>
            <p:cNvSpPr/>
            <p:nvPr/>
          </p:nvSpPr>
          <p:spPr>
            <a:xfrm>
              <a:off x="3191478"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7"/>
            <p:cNvSpPr/>
            <p:nvPr/>
          </p:nvSpPr>
          <p:spPr>
            <a:xfrm>
              <a:off x="3781718"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7"/>
            <p:cNvSpPr/>
            <p:nvPr/>
          </p:nvSpPr>
          <p:spPr>
            <a:xfrm>
              <a:off x="4371959"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7"/>
            <p:cNvSpPr/>
            <p:nvPr/>
          </p:nvSpPr>
          <p:spPr>
            <a:xfrm>
              <a:off x="4962200" y="3002591"/>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7"/>
            <p:cNvSpPr/>
            <p:nvPr/>
          </p:nvSpPr>
          <p:spPr>
            <a:xfrm>
              <a:off x="5552441" y="300259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7"/>
            <p:cNvSpPr/>
            <p:nvPr/>
          </p:nvSpPr>
          <p:spPr>
            <a:xfrm>
              <a:off x="6142682" y="3002591"/>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7"/>
            <p:cNvSpPr/>
            <p:nvPr/>
          </p:nvSpPr>
          <p:spPr>
            <a:xfrm>
              <a:off x="830514"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7"/>
            <p:cNvSpPr/>
            <p:nvPr/>
          </p:nvSpPr>
          <p:spPr>
            <a:xfrm>
              <a:off x="1420755"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7"/>
            <p:cNvSpPr/>
            <p:nvPr/>
          </p:nvSpPr>
          <p:spPr>
            <a:xfrm>
              <a:off x="2010996"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7"/>
            <p:cNvSpPr/>
            <p:nvPr/>
          </p:nvSpPr>
          <p:spPr>
            <a:xfrm>
              <a:off x="2601237"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7"/>
            <p:cNvSpPr/>
            <p:nvPr/>
          </p:nvSpPr>
          <p:spPr>
            <a:xfrm>
              <a:off x="3191478"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7"/>
            <p:cNvSpPr/>
            <p:nvPr/>
          </p:nvSpPr>
          <p:spPr>
            <a:xfrm>
              <a:off x="3781718"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7"/>
            <p:cNvSpPr/>
            <p:nvPr/>
          </p:nvSpPr>
          <p:spPr>
            <a:xfrm>
              <a:off x="4371959"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7"/>
            <p:cNvSpPr/>
            <p:nvPr/>
          </p:nvSpPr>
          <p:spPr>
            <a:xfrm>
              <a:off x="4962200" y="30965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7"/>
            <p:cNvSpPr/>
            <p:nvPr/>
          </p:nvSpPr>
          <p:spPr>
            <a:xfrm>
              <a:off x="5552441" y="30965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7"/>
            <p:cNvSpPr/>
            <p:nvPr/>
          </p:nvSpPr>
          <p:spPr>
            <a:xfrm>
              <a:off x="6142682" y="30965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7"/>
            <p:cNvSpPr/>
            <p:nvPr/>
          </p:nvSpPr>
          <p:spPr>
            <a:xfrm>
              <a:off x="830514"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7"/>
            <p:cNvSpPr/>
            <p:nvPr/>
          </p:nvSpPr>
          <p:spPr>
            <a:xfrm>
              <a:off x="1420755"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7"/>
            <p:cNvSpPr/>
            <p:nvPr/>
          </p:nvSpPr>
          <p:spPr>
            <a:xfrm>
              <a:off x="2010996"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7"/>
            <p:cNvSpPr/>
            <p:nvPr/>
          </p:nvSpPr>
          <p:spPr>
            <a:xfrm>
              <a:off x="2601237"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7"/>
            <p:cNvSpPr/>
            <p:nvPr/>
          </p:nvSpPr>
          <p:spPr>
            <a:xfrm>
              <a:off x="3191478"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7"/>
            <p:cNvSpPr/>
            <p:nvPr/>
          </p:nvSpPr>
          <p:spPr>
            <a:xfrm>
              <a:off x="3781718"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7"/>
            <p:cNvSpPr/>
            <p:nvPr/>
          </p:nvSpPr>
          <p:spPr>
            <a:xfrm>
              <a:off x="4371959"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7"/>
            <p:cNvSpPr/>
            <p:nvPr/>
          </p:nvSpPr>
          <p:spPr>
            <a:xfrm>
              <a:off x="4962200" y="3190400"/>
              <a:ext cx="537300" cy="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7"/>
            <p:cNvSpPr/>
            <p:nvPr/>
          </p:nvSpPr>
          <p:spPr>
            <a:xfrm>
              <a:off x="5552441" y="31904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7"/>
            <p:cNvSpPr/>
            <p:nvPr/>
          </p:nvSpPr>
          <p:spPr>
            <a:xfrm>
              <a:off x="6142682" y="31904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27"/>
          <p:cNvGrpSpPr/>
          <p:nvPr/>
        </p:nvGrpSpPr>
        <p:grpSpPr>
          <a:xfrm>
            <a:off x="830514" y="3731400"/>
            <a:ext cx="5849467" cy="891075"/>
            <a:chOff x="830514" y="3655200"/>
            <a:chExt cx="5849467" cy="891075"/>
          </a:xfrm>
        </p:grpSpPr>
        <p:sp>
          <p:nvSpPr>
            <p:cNvPr id="437" name="Google Shape;437;p27"/>
            <p:cNvSpPr/>
            <p:nvPr/>
          </p:nvSpPr>
          <p:spPr>
            <a:xfrm>
              <a:off x="830514" y="3655200"/>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7"/>
            <p:cNvSpPr/>
            <p:nvPr/>
          </p:nvSpPr>
          <p:spPr>
            <a:xfrm>
              <a:off x="1420755" y="3655200"/>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7"/>
            <p:cNvSpPr/>
            <p:nvPr/>
          </p:nvSpPr>
          <p:spPr>
            <a:xfrm>
              <a:off x="2010996" y="3655200"/>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7"/>
            <p:cNvSpPr/>
            <p:nvPr/>
          </p:nvSpPr>
          <p:spPr>
            <a:xfrm>
              <a:off x="2601237" y="3655200"/>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7"/>
            <p:cNvSpPr/>
            <p:nvPr/>
          </p:nvSpPr>
          <p:spPr>
            <a:xfrm>
              <a:off x="3191478" y="3655200"/>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7"/>
            <p:cNvSpPr/>
            <p:nvPr/>
          </p:nvSpPr>
          <p:spPr>
            <a:xfrm>
              <a:off x="3781718" y="36552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7"/>
            <p:cNvSpPr/>
            <p:nvPr/>
          </p:nvSpPr>
          <p:spPr>
            <a:xfrm>
              <a:off x="4371959" y="36552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7"/>
            <p:cNvSpPr/>
            <p:nvPr/>
          </p:nvSpPr>
          <p:spPr>
            <a:xfrm>
              <a:off x="4962200" y="36552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7"/>
            <p:cNvSpPr/>
            <p:nvPr/>
          </p:nvSpPr>
          <p:spPr>
            <a:xfrm>
              <a:off x="5552441" y="36552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7"/>
            <p:cNvSpPr/>
            <p:nvPr/>
          </p:nvSpPr>
          <p:spPr>
            <a:xfrm>
              <a:off x="6142682" y="3655200"/>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7"/>
            <p:cNvSpPr/>
            <p:nvPr/>
          </p:nvSpPr>
          <p:spPr>
            <a:xfrm>
              <a:off x="830514" y="374910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7"/>
            <p:cNvSpPr/>
            <p:nvPr/>
          </p:nvSpPr>
          <p:spPr>
            <a:xfrm>
              <a:off x="1420755" y="374910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7"/>
            <p:cNvSpPr/>
            <p:nvPr/>
          </p:nvSpPr>
          <p:spPr>
            <a:xfrm>
              <a:off x="2010996" y="374910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7"/>
            <p:cNvSpPr/>
            <p:nvPr/>
          </p:nvSpPr>
          <p:spPr>
            <a:xfrm>
              <a:off x="2601237" y="374910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7"/>
            <p:cNvSpPr/>
            <p:nvPr/>
          </p:nvSpPr>
          <p:spPr>
            <a:xfrm>
              <a:off x="3191478" y="374910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7"/>
            <p:cNvSpPr/>
            <p:nvPr/>
          </p:nvSpPr>
          <p:spPr>
            <a:xfrm>
              <a:off x="3781718" y="374910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7"/>
            <p:cNvSpPr/>
            <p:nvPr/>
          </p:nvSpPr>
          <p:spPr>
            <a:xfrm>
              <a:off x="4371959" y="374910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7"/>
            <p:cNvSpPr/>
            <p:nvPr/>
          </p:nvSpPr>
          <p:spPr>
            <a:xfrm>
              <a:off x="4962200" y="374910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7"/>
            <p:cNvSpPr/>
            <p:nvPr/>
          </p:nvSpPr>
          <p:spPr>
            <a:xfrm>
              <a:off x="5552441" y="374910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7"/>
            <p:cNvSpPr/>
            <p:nvPr/>
          </p:nvSpPr>
          <p:spPr>
            <a:xfrm>
              <a:off x="6142682" y="374910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7"/>
            <p:cNvSpPr/>
            <p:nvPr/>
          </p:nvSpPr>
          <p:spPr>
            <a:xfrm>
              <a:off x="830514" y="384301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7"/>
            <p:cNvSpPr/>
            <p:nvPr/>
          </p:nvSpPr>
          <p:spPr>
            <a:xfrm>
              <a:off x="1420755" y="384301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7"/>
            <p:cNvSpPr/>
            <p:nvPr/>
          </p:nvSpPr>
          <p:spPr>
            <a:xfrm>
              <a:off x="2010996" y="384301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7"/>
            <p:cNvSpPr/>
            <p:nvPr/>
          </p:nvSpPr>
          <p:spPr>
            <a:xfrm>
              <a:off x="2601237" y="384301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7"/>
            <p:cNvSpPr/>
            <p:nvPr/>
          </p:nvSpPr>
          <p:spPr>
            <a:xfrm>
              <a:off x="3191478" y="3843019"/>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7"/>
            <p:cNvSpPr/>
            <p:nvPr/>
          </p:nvSpPr>
          <p:spPr>
            <a:xfrm>
              <a:off x="3781718" y="384301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7"/>
            <p:cNvSpPr/>
            <p:nvPr/>
          </p:nvSpPr>
          <p:spPr>
            <a:xfrm>
              <a:off x="4371959" y="384301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7"/>
            <p:cNvSpPr/>
            <p:nvPr/>
          </p:nvSpPr>
          <p:spPr>
            <a:xfrm>
              <a:off x="4962200" y="384301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7"/>
            <p:cNvSpPr/>
            <p:nvPr/>
          </p:nvSpPr>
          <p:spPr>
            <a:xfrm>
              <a:off x="5552441" y="384301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7"/>
            <p:cNvSpPr/>
            <p:nvPr/>
          </p:nvSpPr>
          <p:spPr>
            <a:xfrm>
              <a:off x="6142682" y="3843019"/>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7"/>
            <p:cNvSpPr/>
            <p:nvPr/>
          </p:nvSpPr>
          <p:spPr>
            <a:xfrm>
              <a:off x="830514" y="393692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7"/>
            <p:cNvSpPr/>
            <p:nvPr/>
          </p:nvSpPr>
          <p:spPr>
            <a:xfrm>
              <a:off x="1420755" y="393692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7"/>
            <p:cNvSpPr/>
            <p:nvPr/>
          </p:nvSpPr>
          <p:spPr>
            <a:xfrm>
              <a:off x="2010996" y="393692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7"/>
            <p:cNvSpPr/>
            <p:nvPr/>
          </p:nvSpPr>
          <p:spPr>
            <a:xfrm>
              <a:off x="2601237" y="393692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7"/>
            <p:cNvSpPr/>
            <p:nvPr/>
          </p:nvSpPr>
          <p:spPr>
            <a:xfrm>
              <a:off x="3191478" y="393692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7"/>
            <p:cNvSpPr/>
            <p:nvPr/>
          </p:nvSpPr>
          <p:spPr>
            <a:xfrm>
              <a:off x="3781718" y="393692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7"/>
            <p:cNvSpPr/>
            <p:nvPr/>
          </p:nvSpPr>
          <p:spPr>
            <a:xfrm>
              <a:off x="4371959" y="393692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7"/>
            <p:cNvSpPr/>
            <p:nvPr/>
          </p:nvSpPr>
          <p:spPr>
            <a:xfrm>
              <a:off x="4962200" y="393692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a:off x="5552441" y="393692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7"/>
            <p:cNvSpPr/>
            <p:nvPr/>
          </p:nvSpPr>
          <p:spPr>
            <a:xfrm>
              <a:off x="6142682" y="393692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7"/>
            <p:cNvSpPr/>
            <p:nvPr/>
          </p:nvSpPr>
          <p:spPr>
            <a:xfrm>
              <a:off x="830514" y="403083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7"/>
            <p:cNvSpPr/>
            <p:nvPr/>
          </p:nvSpPr>
          <p:spPr>
            <a:xfrm>
              <a:off x="1420755" y="403083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7"/>
            <p:cNvSpPr/>
            <p:nvPr/>
          </p:nvSpPr>
          <p:spPr>
            <a:xfrm>
              <a:off x="2010996" y="403083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7"/>
            <p:cNvSpPr/>
            <p:nvPr/>
          </p:nvSpPr>
          <p:spPr>
            <a:xfrm>
              <a:off x="2601237" y="403083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7"/>
            <p:cNvSpPr/>
            <p:nvPr/>
          </p:nvSpPr>
          <p:spPr>
            <a:xfrm>
              <a:off x="3191478" y="4030838"/>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7"/>
            <p:cNvSpPr/>
            <p:nvPr/>
          </p:nvSpPr>
          <p:spPr>
            <a:xfrm>
              <a:off x="3781718" y="403083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7"/>
            <p:cNvSpPr/>
            <p:nvPr/>
          </p:nvSpPr>
          <p:spPr>
            <a:xfrm>
              <a:off x="4371959" y="403083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7"/>
            <p:cNvSpPr/>
            <p:nvPr/>
          </p:nvSpPr>
          <p:spPr>
            <a:xfrm>
              <a:off x="4962200" y="403083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7"/>
            <p:cNvSpPr/>
            <p:nvPr/>
          </p:nvSpPr>
          <p:spPr>
            <a:xfrm>
              <a:off x="5552441" y="403083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7"/>
            <p:cNvSpPr/>
            <p:nvPr/>
          </p:nvSpPr>
          <p:spPr>
            <a:xfrm>
              <a:off x="6142682" y="4030838"/>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7"/>
            <p:cNvSpPr/>
            <p:nvPr/>
          </p:nvSpPr>
          <p:spPr>
            <a:xfrm>
              <a:off x="830514" y="4124747"/>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7"/>
            <p:cNvSpPr/>
            <p:nvPr/>
          </p:nvSpPr>
          <p:spPr>
            <a:xfrm>
              <a:off x="1420755" y="4124747"/>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7"/>
            <p:cNvSpPr/>
            <p:nvPr/>
          </p:nvSpPr>
          <p:spPr>
            <a:xfrm>
              <a:off x="2010996" y="4124747"/>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7"/>
            <p:cNvSpPr/>
            <p:nvPr/>
          </p:nvSpPr>
          <p:spPr>
            <a:xfrm>
              <a:off x="2601237" y="4124747"/>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7"/>
            <p:cNvSpPr/>
            <p:nvPr/>
          </p:nvSpPr>
          <p:spPr>
            <a:xfrm>
              <a:off x="3191478" y="4124747"/>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7"/>
            <p:cNvSpPr/>
            <p:nvPr/>
          </p:nvSpPr>
          <p:spPr>
            <a:xfrm>
              <a:off x="3781718" y="4124747"/>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7"/>
            <p:cNvSpPr/>
            <p:nvPr/>
          </p:nvSpPr>
          <p:spPr>
            <a:xfrm>
              <a:off x="4371959" y="4124747"/>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7"/>
            <p:cNvSpPr/>
            <p:nvPr/>
          </p:nvSpPr>
          <p:spPr>
            <a:xfrm>
              <a:off x="4962200" y="4124747"/>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7"/>
            <p:cNvSpPr/>
            <p:nvPr/>
          </p:nvSpPr>
          <p:spPr>
            <a:xfrm>
              <a:off x="5552441" y="4124747"/>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7"/>
            <p:cNvSpPr/>
            <p:nvPr/>
          </p:nvSpPr>
          <p:spPr>
            <a:xfrm>
              <a:off x="6142682" y="4124747"/>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7"/>
            <p:cNvSpPr/>
            <p:nvPr/>
          </p:nvSpPr>
          <p:spPr>
            <a:xfrm>
              <a:off x="830514" y="421865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7"/>
            <p:cNvSpPr/>
            <p:nvPr/>
          </p:nvSpPr>
          <p:spPr>
            <a:xfrm>
              <a:off x="1420755" y="421865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7"/>
            <p:cNvSpPr/>
            <p:nvPr/>
          </p:nvSpPr>
          <p:spPr>
            <a:xfrm>
              <a:off x="2010996" y="421865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7"/>
            <p:cNvSpPr/>
            <p:nvPr/>
          </p:nvSpPr>
          <p:spPr>
            <a:xfrm>
              <a:off x="2601237" y="421865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7"/>
            <p:cNvSpPr/>
            <p:nvPr/>
          </p:nvSpPr>
          <p:spPr>
            <a:xfrm>
              <a:off x="3191478" y="421865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7"/>
            <p:cNvSpPr/>
            <p:nvPr/>
          </p:nvSpPr>
          <p:spPr>
            <a:xfrm>
              <a:off x="3781718" y="421865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7"/>
            <p:cNvSpPr/>
            <p:nvPr/>
          </p:nvSpPr>
          <p:spPr>
            <a:xfrm>
              <a:off x="4371959" y="421865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7"/>
            <p:cNvSpPr/>
            <p:nvPr/>
          </p:nvSpPr>
          <p:spPr>
            <a:xfrm>
              <a:off x="4962200" y="421865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7"/>
            <p:cNvSpPr/>
            <p:nvPr/>
          </p:nvSpPr>
          <p:spPr>
            <a:xfrm>
              <a:off x="5552441" y="421865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7"/>
            <p:cNvSpPr/>
            <p:nvPr/>
          </p:nvSpPr>
          <p:spPr>
            <a:xfrm>
              <a:off x="6142682" y="421865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7"/>
            <p:cNvSpPr/>
            <p:nvPr/>
          </p:nvSpPr>
          <p:spPr>
            <a:xfrm>
              <a:off x="830514"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a:off x="1420755"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2010996"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2601237"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3191478"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3781718" y="4312566"/>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4371959" y="431256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7"/>
            <p:cNvSpPr/>
            <p:nvPr/>
          </p:nvSpPr>
          <p:spPr>
            <a:xfrm>
              <a:off x="4962200" y="431256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a:off x="5552441" y="431256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a:off x="6142682" y="4312566"/>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7"/>
            <p:cNvSpPr/>
            <p:nvPr/>
          </p:nvSpPr>
          <p:spPr>
            <a:xfrm>
              <a:off x="830514"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7"/>
            <p:cNvSpPr/>
            <p:nvPr/>
          </p:nvSpPr>
          <p:spPr>
            <a:xfrm>
              <a:off x="1420755"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a:off x="2010996"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2601237"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3191478"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3781718" y="44064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a:off x="4371959" y="44064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a:off x="4962200" y="44064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a:off x="5552441" y="44064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6142682" y="44064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830514"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1420755"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2010996"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2601237"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3191478"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3781718" y="4500375"/>
              <a:ext cx="537300" cy="4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4371959" y="45003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4962200" y="45003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5552441" y="45003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6142682" y="4500375"/>
              <a:ext cx="537300" cy="45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28"/>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Target audience</a:t>
            </a:r>
            <a:endParaRPr/>
          </a:p>
        </p:txBody>
      </p:sp>
      <p:sp>
        <p:nvSpPr>
          <p:cNvPr id="542" name="Google Shape;542;p28"/>
          <p:cNvSpPr txBox="1"/>
          <p:nvPr>
            <p:ph idx="1" type="body"/>
          </p:nvPr>
        </p:nvSpPr>
        <p:spPr>
          <a:xfrm>
            <a:off x="721225" y="1965150"/>
            <a:ext cx="3636600" cy="85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labore dolore magna aliqua. Lorem ipsum dolor sit amet consectetur adipiscing elit.</a:t>
            </a:r>
            <a:endParaRPr sz="1100"/>
          </a:p>
        </p:txBody>
      </p:sp>
      <p:sp>
        <p:nvSpPr>
          <p:cNvPr id="543" name="Google Shape;543;p28"/>
          <p:cNvSpPr txBox="1"/>
          <p:nvPr/>
        </p:nvSpPr>
        <p:spPr>
          <a:xfrm>
            <a:off x="734530" y="30831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01    | </a:t>
            </a:r>
            <a:r>
              <a:rPr lang="en-GB" sz="1000">
                <a:solidFill>
                  <a:srgbClr val="000000"/>
                </a:solidFill>
                <a:latin typeface="Lato"/>
                <a:ea typeface="Lato"/>
                <a:cs typeface="Lato"/>
                <a:sym typeface="Lato"/>
              </a:rPr>
              <a:t>   Consectetur adipiscing elit</a:t>
            </a:r>
            <a:endParaRPr/>
          </a:p>
        </p:txBody>
      </p:sp>
      <p:sp>
        <p:nvSpPr>
          <p:cNvPr id="544" name="Google Shape;544;p28"/>
          <p:cNvSpPr txBox="1"/>
          <p:nvPr/>
        </p:nvSpPr>
        <p:spPr>
          <a:xfrm>
            <a:off x="734530" y="33444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02    |</a:t>
            </a:r>
            <a:r>
              <a:rPr b="1" lang="en-GB" sz="1000">
                <a:solidFill>
                  <a:srgbClr val="CCCCCC"/>
                </a:solidFill>
                <a:latin typeface="Lato"/>
                <a:ea typeface="Lato"/>
                <a:cs typeface="Lato"/>
                <a:sym typeface="Lato"/>
              </a:rPr>
              <a:t>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  Sed do eiusmod tempor incididunt ut labore</a:t>
            </a:r>
            <a:endParaRPr/>
          </a:p>
        </p:txBody>
      </p:sp>
      <p:sp>
        <p:nvSpPr>
          <p:cNvPr id="545" name="Google Shape;545;p28"/>
          <p:cNvSpPr txBox="1"/>
          <p:nvPr/>
        </p:nvSpPr>
        <p:spPr>
          <a:xfrm>
            <a:off x="734530" y="36057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03    |</a:t>
            </a:r>
            <a:r>
              <a:rPr b="1" lang="en-GB" sz="1000">
                <a:solidFill>
                  <a:srgbClr val="CCCCCC"/>
                </a:solidFill>
                <a:latin typeface="Lato"/>
                <a:ea typeface="Lato"/>
                <a:cs typeface="Lato"/>
                <a:sym typeface="Lato"/>
              </a:rPr>
              <a:t> </a:t>
            </a:r>
            <a:r>
              <a:rPr lang="en-GB" sz="1000">
                <a:solidFill>
                  <a:srgbClr val="000000"/>
                </a:solidFill>
                <a:latin typeface="Lato"/>
                <a:ea typeface="Lato"/>
                <a:cs typeface="Lato"/>
                <a:sym typeface="Lato"/>
              </a:rPr>
              <a:t>   Magna aliqua lorem ipsum dolor sit amet</a:t>
            </a:r>
            <a:endParaRPr/>
          </a:p>
        </p:txBody>
      </p:sp>
      <p:sp>
        <p:nvSpPr>
          <p:cNvPr id="546" name="Google Shape;546;p28"/>
          <p:cNvSpPr txBox="1"/>
          <p:nvPr/>
        </p:nvSpPr>
        <p:spPr>
          <a:xfrm>
            <a:off x="734530" y="38670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04    |</a:t>
            </a:r>
            <a:r>
              <a:rPr b="1" lang="en-GB" sz="1000">
                <a:solidFill>
                  <a:srgbClr val="000000"/>
                </a:solidFill>
                <a:latin typeface="Lato"/>
                <a:ea typeface="Lato"/>
                <a:cs typeface="Lato"/>
                <a:sym typeface="Lato"/>
              </a:rPr>
              <a:t> </a:t>
            </a:r>
            <a:r>
              <a:rPr lang="en-GB" sz="1000">
                <a:solidFill>
                  <a:srgbClr val="000000"/>
                </a:solidFill>
                <a:latin typeface="Lato"/>
                <a:ea typeface="Lato"/>
                <a:cs typeface="Lato"/>
                <a:sym typeface="Lato"/>
              </a:rPr>
              <a:t>   Eiusmod tempor incididunt ut labore et</a:t>
            </a:r>
            <a:endParaRPr sz="1000">
              <a:solidFill>
                <a:srgbClr val="000000"/>
              </a:solidFill>
              <a:latin typeface="Lato"/>
              <a:ea typeface="Lato"/>
              <a:cs typeface="Lato"/>
              <a:sym typeface="Lato"/>
            </a:endParaRPr>
          </a:p>
        </p:txBody>
      </p:sp>
      <p:sp>
        <p:nvSpPr>
          <p:cNvPr id="547" name="Google Shape;547;p28"/>
          <p:cNvSpPr txBox="1"/>
          <p:nvPr/>
        </p:nvSpPr>
        <p:spPr>
          <a:xfrm>
            <a:off x="734530" y="41283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05    |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Dolore magna aliqua</a:t>
            </a:r>
            <a:endParaRPr/>
          </a:p>
        </p:txBody>
      </p:sp>
      <p:pic>
        <p:nvPicPr>
          <p:cNvPr descr="offset_comp_267026.jpg" id="548" name="Google Shape;548;p28"/>
          <p:cNvPicPr preferRelativeResize="0"/>
          <p:nvPr/>
        </p:nvPicPr>
        <p:blipFill rotWithShape="1">
          <a:blip r:embed="rId3">
            <a:alphaModFix/>
          </a:blip>
          <a:srcRect b="6490" l="40074" r="22771" t="1581"/>
          <a:stretch/>
        </p:blipFill>
        <p:spPr>
          <a:xfrm>
            <a:off x="5146750" y="1184600"/>
            <a:ext cx="1977667" cy="3262598"/>
          </a:xfrm>
          <a:prstGeom prst="rect">
            <a:avLst/>
          </a:prstGeom>
          <a:noFill/>
          <a:ln>
            <a:noFill/>
          </a:ln>
        </p:spPr>
      </p:pic>
      <p:pic>
        <p:nvPicPr>
          <p:cNvPr descr="offset_comp_429332_Edited.jpg" id="549" name="Google Shape;549;p28"/>
          <p:cNvPicPr preferRelativeResize="0"/>
          <p:nvPr/>
        </p:nvPicPr>
        <p:blipFill rotWithShape="1">
          <a:blip r:embed="rId4">
            <a:alphaModFix/>
          </a:blip>
          <a:srcRect b="850" l="19769" r="7253" t="5665"/>
          <a:stretch/>
        </p:blipFill>
        <p:spPr>
          <a:xfrm>
            <a:off x="7172149" y="1184609"/>
            <a:ext cx="1971851" cy="1611565"/>
          </a:xfrm>
          <a:prstGeom prst="rect">
            <a:avLst/>
          </a:prstGeom>
          <a:noFill/>
          <a:ln>
            <a:noFill/>
          </a:ln>
        </p:spPr>
      </p:pic>
      <p:pic>
        <p:nvPicPr>
          <p:cNvPr descr="offset_comp_389009_Edited.jpg" id="550" name="Google Shape;550;p28"/>
          <p:cNvPicPr preferRelativeResize="0"/>
          <p:nvPr/>
        </p:nvPicPr>
        <p:blipFill rotWithShape="1">
          <a:blip r:embed="rId5">
            <a:alphaModFix/>
          </a:blip>
          <a:srcRect b="2335" l="17128" r="5717" t="2335"/>
          <a:stretch/>
        </p:blipFill>
        <p:spPr>
          <a:xfrm>
            <a:off x="7172149" y="2835640"/>
            <a:ext cx="1971840" cy="16115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554" name="Shape 554"/>
        <p:cNvGrpSpPr/>
        <p:nvPr/>
      </p:nvGrpSpPr>
      <p:grpSpPr>
        <a:xfrm>
          <a:off x="0" y="0"/>
          <a:ext cx="0" cy="0"/>
          <a:chOff x="0" y="0"/>
          <a:chExt cx="0" cy="0"/>
        </a:xfrm>
      </p:grpSpPr>
      <p:sp>
        <p:nvSpPr>
          <p:cNvPr id="555" name="Google Shape;555;p29"/>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Proposed solution</a:t>
            </a:r>
            <a:endParaRPr sz="1200"/>
          </a:p>
        </p:txBody>
      </p:sp>
      <p:sp>
        <p:nvSpPr>
          <p:cNvPr id="556" name="Google Shape;556;p29"/>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C</a:t>
            </a:r>
            <a:r>
              <a:rPr lang="en-GB" sz="3000">
                <a:solidFill>
                  <a:srgbClr val="FFFFFF"/>
                </a:solidFill>
              </a:rPr>
              <a:t>onsectetur adipiscing elit i</a:t>
            </a:r>
            <a:r>
              <a:rPr lang="en-GB" sz="3000">
                <a:solidFill>
                  <a:srgbClr val="FFFFFF"/>
                </a:solidFill>
              </a:rPr>
              <a:t>psum dolor sit amet</a:t>
            </a:r>
            <a:r>
              <a:rPr lang="en-GB" sz="3000">
                <a:solidFill>
                  <a:srgbClr val="FFFFFF"/>
                </a:solidFill>
              </a:rPr>
              <a:t> eiusmod tempor, incididunt nec labore et dolore magna aliqua ipsum dolor sit amet </a:t>
            </a:r>
            <a:r>
              <a:rPr lang="en-GB" sz="3000">
                <a:solidFill>
                  <a:srgbClr val="FFFFFF"/>
                </a:solidFill>
              </a:rPr>
              <a:t>tempor incididunt .</a:t>
            </a:r>
            <a:endParaRPr sz="3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0"/>
          <p:cNvSpPr txBox="1"/>
          <p:nvPr>
            <p:ph type="title"/>
          </p:nvPr>
        </p:nvSpPr>
        <p:spPr>
          <a:xfrm>
            <a:off x="729450" y="1367864"/>
            <a:ext cx="76884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Process</a:t>
            </a:r>
            <a:endParaRPr sz="1000"/>
          </a:p>
        </p:txBody>
      </p:sp>
      <p:pic>
        <p:nvPicPr>
          <p:cNvPr descr="shutterstock_227447065.jpg" id="562" name="Google Shape;562;p30"/>
          <p:cNvPicPr preferRelativeResize="0"/>
          <p:nvPr/>
        </p:nvPicPr>
        <p:blipFill rotWithShape="1">
          <a:blip r:embed="rId3">
            <a:alphaModFix/>
          </a:blip>
          <a:srcRect b="11982" l="0" r="0" t="11982"/>
          <a:stretch/>
        </p:blipFill>
        <p:spPr>
          <a:xfrm>
            <a:off x="830400" y="2091180"/>
            <a:ext cx="2501199" cy="1267837"/>
          </a:xfrm>
          <a:prstGeom prst="rect">
            <a:avLst/>
          </a:prstGeom>
          <a:noFill/>
          <a:ln>
            <a:noFill/>
          </a:ln>
        </p:spPr>
      </p:pic>
      <p:sp>
        <p:nvSpPr>
          <p:cNvPr id="563" name="Google Shape;563;p30"/>
          <p:cNvSpPr txBox="1"/>
          <p:nvPr/>
        </p:nvSpPr>
        <p:spPr>
          <a:xfrm>
            <a:off x="862816" y="2418212"/>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01</a:t>
            </a:r>
            <a:r>
              <a:rPr b="1" lang="en-GB" sz="3000">
                <a:solidFill>
                  <a:srgbClr val="FFFFFF"/>
                </a:solidFill>
                <a:latin typeface="Lato"/>
                <a:ea typeface="Lato"/>
                <a:cs typeface="Lato"/>
                <a:sym typeface="Lato"/>
              </a:rPr>
              <a:t> </a:t>
            </a:r>
            <a:endParaRPr b="1" sz="3000">
              <a:solidFill>
                <a:srgbClr val="FFFFFF"/>
              </a:solidFill>
              <a:latin typeface="Raleway"/>
              <a:ea typeface="Raleway"/>
              <a:cs typeface="Raleway"/>
              <a:sym typeface="Raleway"/>
            </a:endParaRPr>
          </a:p>
        </p:txBody>
      </p:sp>
      <p:grpSp>
        <p:nvGrpSpPr>
          <p:cNvPr id="564" name="Google Shape;564;p30"/>
          <p:cNvGrpSpPr/>
          <p:nvPr/>
        </p:nvGrpSpPr>
        <p:grpSpPr>
          <a:xfrm>
            <a:off x="830400" y="3274596"/>
            <a:ext cx="2501700" cy="1353953"/>
            <a:chOff x="830400" y="3274596"/>
            <a:chExt cx="2501700" cy="1353953"/>
          </a:xfrm>
        </p:grpSpPr>
        <p:sp>
          <p:nvSpPr>
            <p:cNvPr id="565" name="Google Shape;565;p30"/>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0"/>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 name="Google Shape;567;p30"/>
          <p:cNvSpPr txBox="1"/>
          <p:nvPr>
            <p:ph type="title"/>
          </p:nvPr>
        </p:nvSpPr>
        <p:spPr>
          <a:xfrm>
            <a:off x="967528" y="3455478"/>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Lorem ipsum dolor sit</a:t>
            </a:r>
            <a:endParaRPr sz="1000"/>
          </a:p>
        </p:txBody>
      </p:sp>
      <p:sp>
        <p:nvSpPr>
          <p:cNvPr id="568" name="Google Shape;568;p30"/>
          <p:cNvSpPr txBox="1"/>
          <p:nvPr>
            <p:ph idx="4294967295" type="body"/>
          </p:nvPr>
        </p:nvSpPr>
        <p:spPr>
          <a:xfrm>
            <a:off x="967528" y="3885655"/>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Lorem ipsum dolor sit amet, consectetur adipiscing elit, sed do eiusmod tempor dolor incididunt labore dolore magna aliqua.</a:t>
            </a:r>
            <a:endParaRPr sz="800"/>
          </a:p>
        </p:txBody>
      </p:sp>
      <p:pic>
        <p:nvPicPr>
          <p:cNvPr descr="shutterstock_425821354.jpg" id="569" name="Google Shape;569;p30"/>
          <p:cNvPicPr preferRelativeResize="0"/>
          <p:nvPr/>
        </p:nvPicPr>
        <p:blipFill rotWithShape="1">
          <a:blip r:embed="rId4">
            <a:alphaModFix/>
          </a:blip>
          <a:srcRect b="12034" l="0" r="0" t="12034"/>
          <a:stretch/>
        </p:blipFill>
        <p:spPr>
          <a:xfrm>
            <a:off x="3332867" y="3359013"/>
            <a:ext cx="2501197" cy="1267831"/>
          </a:xfrm>
          <a:prstGeom prst="rect">
            <a:avLst/>
          </a:prstGeom>
          <a:noFill/>
          <a:ln>
            <a:noFill/>
          </a:ln>
        </p:spPr>
      </p:pic>
      <p:sp>
        <p:nvSpPr>
          <p:cNvPr id="570" name="Google Shape;570;p30"/>
          <p:cNvSpPr txBox="1"/>
          <p:nvPr/>
        </p:nvSpPr>
        <p:spPr>
          <a:xfrm>
            <a:off x="3389243" y="3563077"/>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2 </a:t>
            </a:r>
            <a:endParaRPr b="1" sz="3000">
              <a:solidFill>
                <a:srgbClr val="FFFFFF"/>
              </a:solidFill>
              <a:latin typeface="Raleway"/>
              <a:ea typeface="Raleway"/>
              <a:cs typeface="Raleway"/>
              <a:sym typeface="Raleway"/>
            </a:endParaRPr>
          </a:p>
        </p:txBody>
      </p:sp>
      <p:grpSp>
        <p:nvGrpSpPr>
          <p:cNvPr id="571" name="Google Shape;571;p30"/>
          <p:cNvGrpSpPr/>
          <p:nvPr/>
        </p:nvGrpSpPr>
        <p:grpSpPr>
          <a:xfrm flipH="1" rot="10800000">
            <a:off x="3332867" y="2091171"/>
            <a:ext cx="2501700" cy="1353953"/>
            <a:chOff x="830400" y="3274596"/>
            <a:chExt cx="2501700" cy="1353953"/>
          </a:xfrm>
        </p:grpSpPr>
        <p:sp>
          <p:nvSpPr>
            <p:cNvPr id="572" name="Google Shape;572;p30"/>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0"/>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 name="Google Shape;574;p30"/>
          <p:cNvSpPr txBox="1"/>
          <p:nvPr>
            <p:ph type="title"/>
          </p:nvPr>
        </p:nvSpPr>
        <p:spPr>
          <a:xfrm>
            <a:off x="3464303" y="2176242"/>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Lorem ipsum dolor sit</a:t>
            </a:r>
            <a:endParaRPr sz="1000"/>
          </a:p>
        </p:txBody>
      </p:sp>
      <p:sp>
        <p:nvSpPr>
          <p:cNvPr id="575" name="Google Shape;575;p30"/>
          <p:cNvSpPr txBox="1"/>
          <p:nvPr>
            <p:ph idx="4294967295" type="body"/>
          </p:nvPr>
        </p:nvSpPr>
        <p:spPr>
          <a:xfrm>
            <a:off x="3464303" y="2606419"/>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Lorem ipsum dolor sit amet, consectetur adipiscing elit, sed do eiusmod tempor dolor incididunt labore dolore magna aliqua.</a:t>
            </a:r>
            <a:endParaRPr sz="800"/>
          </a:p>
        </p:txBody>
      </p:sp>
      <p:pic>
        <p:nvPicPr>
          <p:cNvPr descr="shutterstock_512483578.jpg" id="576" name="Google Shape;576;p30"/>
          <p:cNvPicPr preferRelativeResize="0"/>
          <p:nvPr/>
        </p:nvPicPr>
        <p:blipFill rotWithShape="1">
          <a:blip r:embed="rId5">
            <a:alphaModFix/>
          </a:blip>
          <a:srcRect b="11982" l="0" r="0" t="11982"/>
          <a:stretch/>
        </p:blipFill>
        <p:spPr>
          <a:xfrm>
            <a:off x="5832591" y="2091175"/>
            <a:ext cx="2501198" cy="1267840"/>
          </a:xfrm>
          <a:prstGeom prst="rect">
            <a:avLst/>
          </a:prstGeom>
          <a:noFill/>
          <a:ln>
            <a:noFill/>
          </a:ln>
        </p:spPr>
      </p:pic>
      <p:sp>
        <p:nvSpPr>
          <p:cNvPr id="577" name="Google Shape;577;p30"/>
          <p:cNvSpPr txBox="1"/>
          <p:nvPr/>
        </p:nvSpPr>
        <p:spPr>
          <a:xfrm>
            <a:off x="5856250" y="2418200"/>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3 </a:t>
            </a:r>
            <a:endParaRPr b="1" sz="3000">
              <a:solidFill>
                <a:srgbClr val="FFFFFF"/>
              </a:solidFill>
              <a:latin typeface="Raleway"/>
              <a:ea typeface="Raleway"/>
              <a:cs typeface="Raleway"/>
              <a:sym typeface="Raleway"/>
            </a:endParaRPr>
          </a:p>
        </p:txBody>
      </p:sp>
      <p:grpSp>
        <p:nvGrpSpPr>
          <p:cNvPr id="578" name="Google Shape;578;p30"/>
          <p:cNvGrpSpPr/>
          <p:nvPr/>
        </p:nvGrpSpPr>
        <p:grpSpPr>
          <a:xfrm>
            <a:off x="5832591" y="3274596"/>
            <a:ext cx="2501700" cy="1353953"/>
            <a:chOff x="830400" y="3274596"/>
            <a:chExt cx="2501700" cy="1353953"/>
          </a:xfrm>
        </p:grpSpPr>
        <p:sp>
          <p:nvSpPr>
            <p:cNvPr id="579" name="Google Shape;579;p30"/>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0"/>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 name="Google Shape;581;p30"/>
          <p:cNvSpPr txBox="1"/>
          <p:nvPr>
            <p:ph type="title"/>
          </p:nvPr>
        </p:nvSpPr>
        <p:spPr>
          <a:xfrm>
            <a:off x="5960978" y="3455478"/>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Lorem ipsum dolor sit</a:t>
            </a:r>
            <a:endParaRPr sz="1000"/>
          </a:p>
        </p:txBody>
      </p:sp>
      <p:sp>
        <p:nvSpPr>
          <p:cNvPr id="582" name="Google Shape;582;p30"/>
          <p:cNvSpPr txBox="1"/>
          <p:nvPr>
            <p:ph idx="4294967295" type="body"/>
          </p:nvPr>
        </p:nvSpPr>
        <p:spPr>
          <a:xfrm>
            <a:off x="5960978" y="3885655"/>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Lorem ipsum dolor sit amet, consectetur adipiscing elit, sed do eiusmod tempor dolor incididunt labore dolore magna aliqua. </a:t>
            </a:r>
            <a:endParaRPr sz="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31"/>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Deliverables</a:t>
            </a:r>
            <a:endParaRPr/>
          </a:p>
        </p:txBody>
      </p:sp>
      <p:sp>
        <p:nvSpPr>
          <p:cNvPr id="588" name="Google Shape;588;p31"/>
          <p:cNvSpPr txBox="1"/>
          <p:nvPr>
            <p:ph idx="1" type="body"/>
          </p:nvPr>
        </p:nvSpPr>
        <p:spPr>
          <a:xfrm>
            <a:off x="3605300" y="1068650"/>
            <a:ext cx="47982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labore dolore magna aliqua. Lorem ipsum dolor sit amet, consectetur adipiscing elit. Lorem ipsum dolor sit amet, consectetur adipiscing elit, sed do eiusmod tempor incididunt labore dolore magna aliqua. Lorem ipsum dolor sit amet, consectetur adipiscing elit.</a:t>
            </a:r>
            <a:endParaRPr sz="1100"/>
          </a:p>
        </p:txBody>
      </p:sp>
      <p:sp>
        <p:nvSpPr>
          <p:cNvPr id="589" name="Google Shape;589;p31"/>
          <p:cNvSpPr txBox="1"/>
          <p:nvPr/>
        </p:nvSpPr>
        <p:spPr>
          <a:xfrm>
            <a:off x="9923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Consectetur nec labore</a:t>
            </a:r>
            <a:endParaRPr b="1" sz="800">
              <a:solidFill>
                <a:schemeClr val="dk1"/>
              </a:solidFill>
              <a:latin typeface="Lato"/>
              <a:ea typeface="Lato"/>
              <a:cs typeface="Lato"/>
              <a:sym typeface="Lato"/>
            </a:endParaRPr>
          </a:p>
        </p:txBody>
      </p:sp>
      <p:sp>
        <p:nvSpPr>
          <p:cNvPr id="590" name="Google Shape;590;p31"/>
          <p:cNvSpPr txBox="1"/>
          <p:nvPr/>
        </p:nvSpPr>
        <p:spPr>
          <a:xfrm>
            <a:off x="7229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45K</a:t>
            </a:r>
            <a:endParaRPr b="1" sz="4800">
              <a:solidFill>
                <a:schemeClr val="dk1"/>
              </a:solidFill>
              <a:latin typeface="Lato"/>
              <a:ea typeface="Lato"/>
              <a:cs typeface="Lato"/>
              <a:sym typeface="Lato"/>
            </a:endParaRPr>
          </a:p>
        </p:txBody>
      </p:sp>
      <p:sp>
        <p:nvSpPr>
          <p:cNvPr id="591" name="Google Shape;591;p31"/>
          <p:cNvSpPr txBox="1"/>
          <p:nvPr/>
        </p:nvSpPr>
        <p:spPr>
          <a:xfrm>
            <a:off x="8426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 Lorem ipsum dolor sit amet ut labore et dolore magna</a:t>
            </a:r>
            <a:endParaRPr b="1" sz="1100">
              <a:solidFill>
                <a:schemeClr val="accent1"/>
              </a:solidFill>
              <a:latin typeface="Lato"/>
              <a:ea typeface="Lato"/>
              <a:cs typeface="Lato"/>
              <a:sym typeface="Lato"/>
            </a:endParaRPr>
          </a:p>
        </p:txBody>
      </p:sp>
      <p:cxnSp>
        <p:nvCxnSpPr>
          <p:cNvPr id="592" name="Google Shape;592;p31"/>
          <p:cNvCxnSpPr/>
          <p:nvPr/>
        </p:nvCxnSpPr>
        <p:spPr>
          <a:xfrm>
            <a:off x="32243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593" name="Google Shape;593;p31"/>
          <p:cNvSpPr txBox="1"/>
          <p:nvPr/>
        </p:nvSpPr>
        <p:spPr>
          <a:xfrm>
            <a:off x="36876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Adipiscing elit sed</a:t>
            </a:r>
            <a:endParaRPr b="1" sz="800">
              <a:solidFill>
                <a:schemeClr val="dk1"/>
              </a:solidFill>
              <a:latin typeface="Lato"/>
              <a:ea typeface="Lato"/>
              <a:cs typeface="Lato"/>
              <a:sym typeface="Lato"/>
            </a:endParaRPr>
          </a:p>
        </p:txBody>
      </p:sp>
      <p:sp>
        <p:nvSpPr>
          <p:cNvPr id="594" name="Google Shape;594;p31"/>
          <p:cNvSpPr txBox="1"/>
          <p:nvPr/>
        </p:nvSpPr>
        <p:spPr>
          <a:xfrm>
            <a:off x="34182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690K</a:t>
            </a:r>
            <a:endParaRPr b="1" sz="4800">
              <a:solidFill>
                <a:schemeClr val="dk1"/>
              </a:solidFill>
              <a:latin typeface="Lato"/>
              <a:ea typeface="Lato"/>
              <a:cs typeface="Lato"/>
              <a:sym typeface="Lato"/>
            </a:endParaRPr>
          </a:p>
        </p:txBody>
      </p:sp>
      <p:sp>
        <p:nvSpPr>
          <p:cNvPr id="595" name="Google Shape;595;p31"/>
          <p:cNvSpPr txBox="1"/>
          <p:nvPr/>
        </p:nvSpPr>
        <p:spPr>
          <a:xfrm>
            <a:off x="35379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Tempor incididunt ut labore et dolore magna aliqua</a:t>
            </a:r>
            <a:endParaRPr b="1" sz="1100">
              <a:solidFill>
                <a:schemeClr val="accent1"/>
              </a:solidFill>
              <a:latin typeface="Lato"/>
              <a:ea typeface="Lato"/>
              <a:cs typeface="Lato"/>
              <a:sym typeface="Lato"/>
            </a:endParaRPr>
          </a:p>
        </p:txBody>
      </p:sp>
      <p:cxnSp>
        <p:nvCxnSpPr>
          <p:cNvPr id="596" name="Google Shape;596;p31"/>
          <p:cNvCxnSpPr/>
          <p:nvPr/>
        </p:nvCxnSpPr>
        <p:spPr>
          <a:xfrm>
            <a:off x="59196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597" name="Google Shape;597;p31"/>
          <p:cNvSpPr txBox="1"/>
          <p:nvPr/>
        </p:nvSpPr>
        <p:spPr>
          <a:xfrm>
            <a:off x="63829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Sed eiusmod</a:t>
            </a:r>
            <a:endParaRPr b="1" sz="800">
              <a:solidFill>
                <a:schemeClr val="dk1"/>
              </a:solidFill>
              <a:latin typeface="Lato"/>
              <a:ea typeface="Lato"/>
              <a:cs typeface="Lato"/>
              <a:sym typeface="Lato"/>
            </a:endParaRPr>
          </a:p>
        </p:txBody>
      </p:sp>
      <p:sp>
        <p:nvSpPr>
          <p:cNvPr id="598" name="Google Shape;598;p31"/>
          <p:cNvSpPr txBox="1"/>
          <p:nvPr/>
        </p:nvSpPr>
        <p:spPr>
          <a:xfrm>
            <a:off x="61135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100K</a:t>
            </a:r>
            <a:endParaRPr b="1" sz="4800">
              <a:solidFill>
                <a:schemeClr val="dk1"/>
              </a:solidFill>
              <a:latin typeface="Lato"/>
              <a:ea typeface="Lato"/>
              <a:cs typeface="Lato"/>
              <a:sym typeface="Lato"/>
            </a:endParaRPr>
          </a:p>
        </p:txBody>
      </p:sp>
      <p:sp>
        <p:nvSpPr>
          <p:cNvPr id="599" name="Google Shape;599;p31"/>
          <p:cNvSpPr txBox="1"/>
          <p:nvPr/>
        </p:nvSpPr>
        <p:spPr>
          <a:xfrm>
            <a:off x="62332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Do eiusmod tempor incididunt ut labore et dolore magna </a:t>
            </a:r>
            <a:endParaRPr b="1" sz="1100">
              <a:solidFill>
                <a:schemeClr val="accen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3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Vision</a:t>
            </a:r>
            <a:endParaRPr sz="800"/>
          </a:p>
        </p:txBody>
      </p:sp>
      <p:sp>
        <p:nvSpPr>
          <p:cNvPr id="605" name="Google Shape;605;p32"/>
          <p:cNvSpPr txBox="1"/>
          <p:nvPr/>
        </p:nvSpPr>
        <p:spPr>
          <a:xfrm>
            <a:off x="460540" y="3462416"/>
            <a:ext cx="8712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endParaRPr b="1">
              <a:latin typeface="Lato"/>
              <a:ea typeface="Lato"/>
              <a:cs typeface="Lato"/>
              <a:sym typeface="Lato"/>
            </a:endParaRPr>
          </a:p>
        </p:txBody>
      </p:sp>
      <p:sp>
        <p:nvSpPr>
          <p:cNvPr id="606" name="Google Shape;606;p32"/>
          <p:cNvSpPr txBox="1"/>
          <p:nvPr>
            <p:ph type="title"/>
          </p:nvPr>
        </p:nvSpPr>
        <p:spPr>
          <a:xfrm>
            <a:off x="803537" y="227875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07" name="Google Shape;607;p32"/>
          <p:cNvSpPr txBox="1"/>
          <p:nvPr>
            <p:ph idx="4294967295" type="body"/>
          </p:nvPr>
        </p:nvSpPr>
        <p:spPr>
          <a:xfrm>
            <a:off x="803537" y="250967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08" name="Google Shape;608;p32"/>
          <p:cNvSpPr txBox="1"/>
          <p:nvPr/>
        </p:nvSpPr>
        <p:spPr>
          <a:xfrm>
            <a:off x="2062849" y="2957350"/>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endParaRPr b="1">
              <a:latin typeface="Lato"/>
              <a:ea typeface="Lato"/>
              <a:cs typeface="Lato"/>
              <a:sym typeface="Lato"/>
            </a:endParaRPr>
          </a:p>
        </p:txBody>
      </p:sp>
      <p:sp>
        <p:nvSpPr>
          <p:cNvPr id="609" name="Google Shape;609;p32"/>
          <p:cNvSpPr txBox="1"/>
          <p:nvPr>
            <p:ph type="title"/>
          </p:nvPr>
        </p:nvSpPr>
        <p:spPr>
          <a:xfrm>
            <a:off x="2230906" y="383760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0" name="Google Shape;610;p32"/>
          <p:cNvSpPr txBox="1"/>
          <p:nvPr>
            <p:ph idx="4294967295" type="body"/>
          </p:nvPr>
        </p:nvSpPr>
        <p:spPr>
          <a:xfrm>
            <a:off x="2230906" y="406852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11" name="Google Shape;611;p32"/>
          <p:cNvSpPr txBox="1"/>
          <p:nvPr/>
        </p:nvSpPr>
        <p:spPr>
          <a:xfrm>
            <a:off x="3465538" y="3462416"/>
            <a:ext cx="6927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endParaRPr b="1">
              <a:latin typeface="Lato"/>
              <a:ea typeface="Lato"/>
              <a:cs typeface="Lato"/>
              <a:sym typeface="Lato"/>
            </a:endParaRPr>
          </a:p>
        </p:txBody>
      </p:sp>
      <p:sp>
        <p:nvSpPr>
          <p:cNvPr id="612" name="Google Shape;612;p32"/>
          <p:cNvSpPr txBox="1"/>
          <p:nvPr>
            <p:ph type="title"/>
          </p:nvPr>
        </p:nvSpPr>
        <p:spPr>
          <a:xfrm>
            <a:off x="3681909" y="227875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3" name="Google Shape;613;p32"/>
          <p:cNvSpPr txBox="1"/>
          <p:nvPr>
            <p:ph idx="4294967295" type="body"/>
          </p:nvPr>
        </p:nvSpPr>
        <p:spPr>
          <a:xfrm>
            <a:off x="3681909" y="250967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14" name="Google Shape;614;p32"/>
          <p:cNvSpPr txBox="1"/>
          <p:nvPr/>
        </p:nvSpPr>
        <p:spPr>
          <a:xfrm>
            <a:off x="4871274" y="2957350"/>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endParaRPr b="1">
              <a:latin typeface="Lato"/>
              <a:ea typeface="Lato"/>
              <a:cs typeface="Lato"/>
              <a:sym typeface="Lato"/>
            </a:endParaRPr>
          </a:p>
        </p:txBody>
      </p:sp>
      <p:sp>
        <p:nvSpPr>
          <p:cNvPr id="615" name="Google Shape;615;p32"/>
          <p:cNvSpPr txBox="1"/>
          <p:nvPr>
            <p:ph type="title"/>
          </p:nvPr>
        </p:nvSpPr>
        <p:spPr>
          <a:xfrm>
            <a:off x="5136128" y="383760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6" name="Google Shape;616;p32"/>
          <p:cNvSpPr txBox="1"/>
          <p:nvPr>
            <p:ph idx="4294967295" type="body"/>
          </p:nvPr>
        </p:nvSpPr>
        <p:spPr>
          <a:xfrm>
            <a:off x="5136128" y="406852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17" name="Google Shape;617;p32"/>
          <p:cNvSpPr txBox="1"/>
          <p:nvPr/>
        </p:nvSpPr>
        <p:spPr>
          <a:xfrm>
            <a:off x="6325138" y="3462416"/>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endParaRPr b="1">
              <a:latin typeface="Lato"/>
              <a:ea typeface="Lato"/>
              <a:cs typeface="Lato"/>
              <a:sym typeface="Lato"/>
            </a:endParaRPr>
          </a:p>
        </p:txBody>
      </p:sp>
      <p:sp>
        <p:nvSpPr>
          <p:cNvPr id="618" name="Google Shape;618;p32"/>
          <p:cNvSpPr txBox="1"/>
          <p:nvPr>
            <p:ph type="title"/>
          </p:nvPr>
        </p:nvSpPr>
        <p:spPr>
          <a:xfrm>
            <a:off x="6585599" y="227875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9" name="Google Shape;619;p32"/>
          <p:cNvSpPr txBox="1"/>
          <p:nvPr>
            <p:ph idx="4294967295" type="body"/>
          </p:nvPr>
        </p:nvSpPr>
        <p:spPr>
          <a:xfrm>
            <a:off x="6585599" y="250967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pic>
        <p:nvPicPr>
          <p:cNvPr descr="shutterstock_429987889_edited.jpg" id="620" name="Google Shape;620;p32"/>
          <p:cNvPicPr preferRelativeResize="0"/>
          <p:nvPr/>
        </p:nvPicPr>
        <p:blipFill rotWithShape="1">
          <a:blip r:embed="rId3">
            <a:alphaModFix/>
          </a:blip>
          <a:srcRect b="6621" l="0" r="0" t="91660"/>
          <a:stretch/>
        </p:blipFill>
        <p:spPr>
          <a:xfrm>
            <a:off x="885125" y="3339575"/>
            <a:ext cx="8265375" cy="132431"/>
          </a:xfrm>
          <a:prstGeom prst="rect">
            <a:avLst/>
          </a:prstGeom>
          <a:noFill/>
          <a:ln>
            <a:noFill/>
          </a:ln>
        </p:spPr>
      </p:pic>
      <p:grpSp>
        <p:nvGrpSpPr>
          <p:cNvPr id="621" name="Google Shape;621;p32"/>
          <p:cNvGrpSpPr/>
          <p:nvPr/>
        </p:nvGrpSpPr>
        <p:grpSpPr>
          <a:xfrm>
            <a:off x="845575" y="3060165"/>
            <a:ext cx="92400" cy="411825"/>
            <a:chOff x="845575" y="2563700"/>
            <a:chExt cx="92400" cy="411825"/>
          </a:xfrm>
        </p:grpSpPr>
        <p:cxnSp>
          <p:nvCxnSpPr>
            <p:cNvPr id="622" name="Google Shape;622;p32"/>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623" name="Google Shape;623;p32"/>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32"/>
          <p:cNvGrpSpPr/>
          <p:nvPr/>
        </p:nvGrpSpPr>
        <p:grpSpPr>
          <a:xfrm rot="10800000">
            <a:off x="2296375" y="3339567"/>
            <a:ext cx="92400" cy="411825"/>
            <a:chOff x="2070100" y="2563700"/>
            <a:chExt cx="92400" cy="411825"/>
          </a:xfrm>
        </p:grpSpPr>
        <p:cxnSp>
          <p:nvCxnSpPr>
            <p:cNvPr id="625" name="Google Shape;625;p32"/>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626" name="Google Shape;626;p32"/>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32"/>
          <p:cNvGrpSpPr/>
          <p:nvPr/>
        </p:nvGrpSpPr>
        <p:grpSpPr>
          <a:xfrm>
            <a:off x="3747175" y="3060165"/>
            <a:ext cx="92400" cy="411825"/>
            <a:chOff x="845575" y="2563700"/>
            <a:chExt cx="92400" cy="411825"/>
          </a:xfrm>
        </p:grpSpPr>
        <p:cxnSp>
          <p:nvCxnSpPr>
            <p:cNvPr id="628" name="Google Shape;628;p32"/>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629" name="Google Shape;629;p32"/>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 name="Google Shape;630;p32"/>
          <p:cNvGrpSpPr/>
          <p:nvPr/>
        </p:nvGrpSpPr>
        <p:grpSpPr>
          <a:xfrm rot="10800000">
            <a:off x="5197975" y="3339567"/>
            <a:ext cx="92400" cy="411825"/>
            <a:chOff x="2070100" y="2563700"/>
            <a:chExt cx="92400" cy="411825"/>
          </a:xfrm>
        </p:grpSpPr>
        <p:cxnSp>
          <p:nvCxnSpPr>
            <p:cNvPr id="631" name="Google Shape;631;p32"/>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632" name="Google Shape;632;p32"/>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32"/>
          <p:cNvGrpSpPr/>
          <p:nvPr/>
        </p:nvGrpSpPr>
        <p:grpSpPr>
          <a:xfrm>
            <a:off x="6648775" y="3060165"/>
            <a:ext cx="92400" cy="411825"/>
            <a:chOff x="845575" y="2563700"/>
            <a:chExt cx="92400" cy="411825"/>
          </a:xfrm>
        </p:grpSpPr>
        <p:cxnSp>
          <p:nvCxnSpPr>
            <p:cNvPr id="634" name="Google Shape;634;p32"/>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635" name="Google Shape;635;p32"/>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33"/>
          <p:cNvSpPr txBox="1"/>
          <p:nvPr>
            <p:ph type="title"/>
          </p:nvPr>
        </p:nvSpPr>
        <p:spPr>
          <a:xfrm>
            <a:off x="728344" y="1318650"/>
            <a:ext cx="2207700" cy="55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Team</a:t>
            </a:r>
            <a:endParaRPr b="0"/>
          </a:p>
        </p:txBody>
      </p:sp>
      <p:sp>
        <p:nvSpPr>
          <p:cNvPr id="641" name="Google Shape;641;p33"/>
          <p:cNvSpPr txBox="1"/>
          <p:nvPr>
            <p:ph idx="1" type="body"/>
          </p:nvPr>
        </p:nvSpPr>
        <p:spPr>
          <a:xfrm>
            <a:off x="721250" y="1965150"/>
            <a:ext cx="2207700" cy="220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labore dolore magna aliqua. Lorem ipsum dolor sit amet consectetur adipiscing elit.</a:t>
            </a:r>
            <a:endParaRPr sz="1100"/>
          </a:p>
        </p:txBody>
      </p:sp>
      <p:pic>
        <p:nvPicPr>
          <p:cNvPr descr="offset_comp_460623_edited2.jpg" id="642" name="Google Shape;642;p33"/>
          <p:cNvPicPr preferRelativeResize="0"/>
          <p:nvPr/>
        </p:nvPicPr>
        <p:blipFill rotWithShape="1">
          <a:blip r:embed="rId3">
            <a:alphaModFix/>
          </a:blip>
          <a:srcRect b="13763" l="18414" r="49922" t="7989"/>
          <a:stretch/>
        </p:blipFill>
        <p:spPr>
          <a:xfrm>
            <a:off x="3123150" y="1184600"/>
            <a:ext cx="1978073" cy="3262599"/>
          </a:xfrm>
          <a:prstGeom prst="rect">
            <a:avLst/>
          </a:prstGeom>
          <a:noFill/>
          <a:ln>
            <a:noFill/>
          </a:ln>
        </p:spPr>
      </p:pic>
      <p:sp>
        <p:nvSpPr>
          <p:cNvPr id="643" name="Google Shape;643;p33"/>
          <p:cNvSpPr txBox="1"/>
          <p:nvPr/>
        </p:nvSpPr>
        <p:spPr>
          <a:xfrm>
            <a:off x="3202795" y="3781738"/>
            <a:ext cx="15210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
                <a:solidFill>
                  <a:srgbClr val="FFFFFF"/>
                </a:solidFill>
              </a:rPr>
              <a:t>CEO</a:t>
            </a:r>
            <a:endParaRPr b="1" sz="600">
              <a:solidFill>
                <a:srgbClr val="FFFFFF"/>
              </a:solidFill>
            </a:endParaRPr>
          </a:p>
        </p:txBody>
      </p:sp>
      <p:sp>
        <p:nvSpPr>
          <p:cNvPr id="644" name="Google Shape;644;p33"/>
          <p:cNvSpPr txBox="1"/>
          <p:nvPr/>
        </p:nvSpPr>
        <p:spPr>
          <a:xfrm>
            <a:off x="3202795" y="3960772"/>
            <a:ext cx="1521000" cy="40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solidFill>
                  <a:srgbClr val="FFFFFF"/>
                </a:solidFill>
                <a:latin typeface="Lato"/>
                <a:ea typeface="Lato"/>
                <a:cs typeface="Lato"/>
                <a:sym typeface="Lato"/>
              </a:rPr>
              <a:t>Berry Books</a:t>
            </a:r>
            <a:endParaRPr>
              <a:solidFill>
                <a:srgbClr val="FFFFFF"/>
              </a:solidFill>
            </a:endParaRPr>
          </a:p>
        </p:txBody>
      </p:sp>
      <p:pic>
        <p:nvPicPr>
          <p:cNvPr descr="offset_comp_457517_edited3.jpg" id="645" name="Google Shape;645;p33"/>
          <p:cNvPicPr preferRelativeResize="0"/>
          <p:nvPr/>
        </p:nvPicPr>
        <p:blipFill rotWithShape="1">
          <a:blip r:embed="rId4">
            <a:alphaModFix/>
          </a:blip>
          <a:srcRect b="18785" l="43063" r="32250" t="20063"/>
          <a:stretch/>
        </p:blipFill>
        <p:spPr>
          <a:xfrm>
            <a:off x="5146775" y="1184600"/>
            <a:ext cx="1973625" cy="3262599"/>
          </a:xfrm>
          <a:prstGeom prst="rect">
            <a:avLst/>
          </a:prstGeom>
          <a:noFill/>
          <a:ln>
            <a:noFill/>
          </a:ln>
        </p:spPr>
      </p:pic>
      <p:sp>
        <p:nvSpPr>
          <p:cNvPr id="646" name="Google Shape;646;p33"/>
          <p:cNvSpPr txBox="1"/>
          <p:nvPr/>
        </p:nvSpPr>
        <p:spPr>
          <a:xfrm>
            <a:off x="5230277" y="3781738"/>
            <a:ext cx="15210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
                <a:solidFill>
                  <a:srgbClr val="FFFFFF"/>
                </a:solidFill>
              </a:rPr>
              <a:t>CFO</a:t>
            </a:r>
            <a:endParaRPr b="1" sz="600">
              <a:solidFill>
                <a:srgbClr val="FFFFFF"/>
              </a:solidFill>
            </a:endParaRPr>
          </a:p>
        </p:txBody>
      </p:sp>
      <p:sp>
        <p:nvSpPr>
          <p:cNvPr id="647" name="Google Shape;647;p33"/>
          <p:cNvSpPr txBox="1"/>
          <p:nvPr/>
        </p:nvSpPr>
        <p:spPr>
          <a:xfrm>
            <a:off x="5230277" y="3960772"/>
            <a:ext cx="1521000" cy="40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solidFill>
                  <a:srgbClr val="FFFFFF"/>
                </a:solidFill>
                <a:latin typeface="Lato"/>
                <a:ea typeface="Lato"/>
                <a:cs typeface="Lato"/>
                <a:sym typeface="Lato"/>
              </a:rPr>
              <a:t>Vinny Viewer</a:t>
            </a:r>
            <a:endParaRPr>
              <a:solidFill>
                <a:srgbClr val="FFFFFF"/>
              </a:solidFill>
            </a:endParaRPr>
          </a:p>
        </p:txBody>
      </p:sp>
      <p:pic>
        <p:nvPicPr>
          <p:cNvPr descr="offset_comp_442889_edtied2.jpg" id="648" name="Google Shape;648;p33"/>
          <p:cNvPicPr preferRelativeResize="0"/>
          <p:nvPr/>
        </p:nvPicPr>
        <p:blipFill rotWithShape="1">
          <a:blip r:embed="rId5">
            <a:alphaModFix/>
          </a:blip>
          <a:srcRect b="41174" l="39974" r="39264" t="7395"/>
          <a:stretch/>
        </p:blipFill>
        <p:spPr>
          <a:xfrm>
            <a:off x="7170375" y="1184600"/>
            <a:ext cx="1973625" cy="3262599"/>
          </a:xfrm>
          <a:prstGeom prst="rect">
            <a:avLst/>
          </a:prstGeom>
          <a:noFill/>
          <a:ln>
            <a:noFill/>
          </a:ln>
        </p:spPr>
      </p:pic>
      <p:sp>
        <p:nvSpPr>
          <p:cNvPr id="649" name="Google Shape;649;p33"/>
          <p:cNvSpPr txBox="1"/>
          <p:nvPr/>
        </p:nvSpPr>
        <p:spPr>
          <a:xfrm>
            <a:off x="7252904" y="3781738"/>
            <a:ext cx="15210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
                <a:solidFill>
                  <a:srgbClr val="FFFFFF"/>
                </a:solidFill>
              </a:rPr>
              <a:t>Sales Director</a:t>
            </a:r>
            <a:endParaRPr b="1" sz="600">
              <a:solidFill>
                <a:srgbClr val="FFFFFF"/>
              </a:solidFill>
            </a:endParaRPr>
          </a:p>
        </p:txBody>
      </p:sp>
      <p:sp>
        <p:nvSpPr>
          <p:cNvPr id="650" name="Google Shape;650;p33"/>
          <p:cNvSpPr txBox="1"/>
          <p:nvPr/>
        </p:nvSpPr>
        <p:spPr>
          <a:xfrm>
            <a:off x="7252929" y="3960772"/>
            <a:ext cx="1521000" cy="40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solidFill>
                  <a:srgbClr val="FFFFFF"/>
                </a:solidFill>
                <a:latin typeface="Lato"/>
                <a:ea typeface="Lato"/>
                <a:cs typeface="Lato"/>
                <a:sym typeface="Lato"/>
              </a:rPr>
              <a:t>Wendy Writer</a:t>
            </a:r>
            <a:endParaRPr>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34"/>
          <p:cNvSpPr txBox="1"/>
          <p:nvPr>
            <p:ph idx="4294967295" type="subTitle"/>
          </p:nvPr>
        </p:nvSpPr>
        <p:spPr>
          <a:xfrm>
            <a:off x="721225" y="1388392"/>
            <a:ext cx="3361500" cy="23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t>CEO</a:t>
            </a:r>
            <a:endParaRPr sz="800"/>
          </a:p>
        </p:txBody>
      </p:sp>
      <p:sp>
        <p:nvSpPr>
          <p:cNvPr id="656" name="Google Shape;656;p34"/>
          <p:cNvSpPr txBox="1"/>
          <p:nvPr>
            <p:ph type="title"/>
          </p:nvPr>
        </p:nvSpPr>
        <p:spPr>
          <a:xfrm>
            <a:off x="721225" y="1657475"/>
            <a:ext cx="3300900" cy="51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Berry Books</a:t>
            </a:r>
            <a:endParaRPr/>
          </a:p>
        </p:txBody>
      </p:sp>
      <p:sp>
        <p:nvSpPr>
          <p:cNvPr id="657" name="Google Shape;657;p34"/>
          <p:cNvSpPr txBox="1"/>
          <p:nvPr>
            <p:ph idx="1" type="body"/>
          </p:nvPr>
        </p:nvSpPr>
        <p:spPr>
          <a:xfrm>
            <a:off x="721225" y="2288376"/>
            <a:ext cx="3300900" cy="10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p:txBody>
      </p:sp>
      <p:sp>
        <p:nvSpPr>
          <p:cNvPr id="658" name="Google Shape;658;p34"/>
          <p:cNvSpPr txBox="1"/>
          <p:nvPr/>
        </p:nvSpPr>
        <p:spPr>
          <a:xfrm>
            <a:off x="752203" y="3445075"/>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A</a:t>
            </a:r>
            <a:endParaRPr b="1" sz="700">
              <a:solidFill>
                <a:srgbClr val="000000"/>
              </a:solidFill>
              <a:latin typeface="Lato"/>
              <a:ea typeface="Lato"/>
              <a:cs typeface="Lato"/>
              <a:sym typeface="Lato"/>
            </a:endParaRPr>
          </a:p>
        </p:txBody>
      </p:sp>
      <p:sp>
        <p:nvSpPr>
          <p:cNvPr id="659" name="Google Shape;659;p34"/>
          <p:cNvSpPr txBox="1"/>
          <p:nvPr/>
        </p:nvSpPr>
        <p:spPr>
          <a:xfrm>
            <a:off x="3486678" y="3445075"/>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90%</a:t>
            </a:r>
            <a:endParaRPr b="1" sz="700">
              <a:solidFill>
                <a:srgbClr val="000000"/>
              </a:solidFill>
              <a:latin typeface="Lato"/>
              <a:ea typeface="Lato"/>
              <a:cs typeface="Lato"/>
              <a:sym typeface="Lato"/>
            </a:endParaRPr>
          </a:p>
        </p:txBody>
      </p:sp>
      <p:sp>
        <p:nvSpPr>
          <p:cNvPr id="660" name="Google Shape;660;p34"/>
          <p:cNvSpPr txBox="1"/>
          <p:nvPr/>
        </p:nvSpPr>
        <p:spPr>
          <a:xfrm>
            <a:off x="752203" y="3661133"/>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B</a:t>
            </a:r>
            <a:endParaRPr b="1" sz="700">
              <a:solidFill>
                <a:srgbClr val="000000"/>
              </a:solidFill>
              <a:latin typeface="Lato"/>
              <a:ea typeface="Lato"/>
              <a:cs typeface="Lato"/>
              <a:sym typeface="Lato"/>
            </a:endParaRPr>
          </a:p>
        </p:txBody>
      </p:sp>
      <p:sp>
        <p:nvSpPr>
          <p:cNvPr id="661" name="Google Shape;661;p34"/>
          <p:cNvSpPr txBox="1"/>
          <p:nvPr/>
        </p:nvSpPr>
        <p:spPr>
          <a:xfrm>
            <a:off x="3486678" y="3661133"/>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85%</a:t>
            </a:r>
            <a:endParaRPr b="1" sz="700">
              <a:solidFill>
                <a:srgbClr val="000000"/>
              </a:solidFill>
              <a:latin typeface="Lato"/>
              <a:ea typeface="Lato"/>
              <a:cs typeface="Lato"/>
              <a:sym typeface="Lato"/>
            </a:endParaRPr>
          </a:p>
        </p:txBody>
      </p:sp>
      <p:sp>
        <p:nvSpPr>
          <p:cNvPr id="662" name="Google Shape;662;p34"/>
          <p:cNvSpPr txBox="1"/>
          <p:nvPr/>
        </p:nvSpPr>
        <p:spPr>
          <a:xfrm>
            <a:off x="752203" y="3877190"/>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C</a:t>
            </a:r>
            <a:endParaRPr b="1" sz="700">
              <a:solidFill>
                <a:srgbClr val="000000"/>
              </a:solidFill>
              <a:latin typeface="Lato"/>
              <a:ea typeface="Lato"/>
              <a:cs typeface="Lato"/>
              <a:sym typeface="Lato"/>
            </a:endParaRPr>
          </a:p>
        </p:txBody>
      </p:sp>
      <p:sp>
        <p:nvSpPr>
          <p:cNvPr id="663" name="Google Shape;663;p34"/>
          <p:cNvSpPr txBox="1"/>
          <p:nvPr/>
        </p:nvSpPr>
        <p:spPr>
          <a:xfrm>
            <a:off x="3486678" y="3877190"/>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83%</a:t>
            </a:r>
            <a:endParaRPr b="1" sz="700">
              <a:solidFill>
                <a:srgbClr val="000000"/>
              </a:solidFill>
              <a:latin typeface="Lato"/>
              <a:ea typeface="Lato"/>
              <a:cs typeface="Lato"/>
              <a:sym typeface="Lato"/>
            </a:endParaRPr>
          </a:p>
        </p:txBody>
      </p:sp>
      <p:sp>
        <p:nvSpPr>
          <p:cNvPr id="664" name="Google Shape;664;p34"/>
          <p:cNvSpPr txBox="1"/>
          <p:nvPr/>
        </p:nvSpPr>
        <p:spPr>
          <a:xfrm>
            <a:off x="752203" y="4093248"/>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D</a:t>
            </a:r>
            <a:endParaRPr b="1" sz="700">
              <a:solidFill>
                <a:srgbClr val="000000"/>
              </a:solidFill>
              <a:latin typeface="Lato"/>
              <a:ea typeface="Lato"/>
              <a:cs typeface="Lato"/>
              <a:sym typeface="Lato"/>
            </a:endParaRPr>
          </a:p>
        </p:txBody>
      </p:sp>
      <p:sp>
        <p:nvSpPr>
          <p:cNvPr id="665" name="Google Shape;665;p34"/>
          <p:cNvSpPr txBox="1"/>
          <p:nvPr/>
        </p:nvSpPr>
        <p:spPr>
          <a:xfrm>
            <a:off x="3486678" y="4093248"/>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65%</a:t>
            </a:r>
            <a:endParaRPr b="1" sz="700">
              <a:solidFill>
                <a:srgbClr val="000000"/>
              </a:solidFill>
              <a:latin typeface="Lato"/>
              <a:ea typeface="Lato"/>
              <a:cs typeface="Lato"/>
              <a:sym typeface="Lato"/>
            </a:endParaRPr>
          </a:p>
        </p:txBody>
      </p:sp>
      <p:grpSp>
        <p:nvGrpSpPr>
          <p:cNvPr id="666" name="Google Shape;666;p34"/>
          <p:cNvGrpSpPr/>
          <p:nvPr/>
        </p:nvGrpSpPr>
        <p:grpSpPr>
          <a:xfrm>
            <a:off x="1252104" y="3553575"/>
            <a:ext cx="2234577" cy="82200"/>
            <a:chOff x="1690385" y="3350900"/>
            <a:chExt cx="1823400" cy="82200"/>
          </a:xfrm>
        </p:grpSpPr>
        <p:sp>
          <p:nvSpPr>
            <p:cNvPr id="667" name="Google Shape;667;p34"/>
            <p:cNvSpPr/>
            <p:nvPr/>
          </p:nvSpPr>
          <p:spPr>
            <a:xfrm>
              <a:off x="1690385" y="335090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4"/>
            <p:cNvSpPr/>
            <p:nvPr/>
          </p:nvSpPr>
          <p:spPr>
            <a:xfrm>
              <a:off x="1690385" y="3350900"/>
              <a:ext cx="17208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34"/>
          <p:cNvGrpSpPr/>
          <p:nvPr/>
        </p:nvGrpSpPr>
        <p:grpSpPr>
          <a:xfrm>
            <a:off x="1252086" y="3775225"/>
            <a:ext cx="2234595" cy="82200"/>
            <a:chOff x="1690370" y="3572550"/>
            <a:chExt cx="1823415" cy="82200"/>
          </a:xfrm>
        </p:grpSpPr>
        <p:sp>
          <p:nvSpPr>
            <p:cNvPr id="670" name="Google Shape;670;p34"/>
            <p:cNvSpPr/>
            <p:nvPr/>
          </p:nvSpPr>
          <p:spPr>
            <a:xfrm>
              <a:off x="1690385" y="357255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4"/>
            <p:cNvSpPr/>
            <p:nvPr/>
          </p:nvSpPr>
          <p:spPr>
            <a:xfrm>
              <a:off x="1690370" y="3572550"/>
              <a:ext cx="1494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34"/>
          <p:cNvGrpSpPr/>
          <p:nvPr/>
        </p:nvGrpSpPr>
        <p:grpSpPr>
          <a:xfrm>
            <a:off x="1252102" y="3969725"/>
            <a:ext cx="2234579" cy="82206"/>
            <a:chOff x="1690383" y="3767050"/>
            <a:chExt cx="1823402" cy="82206"/>
          </a:xfrm>
        </p:grpSpPr>
        <p:sp>
          <p:nvSpPr>
            <p:cNvPr id="673" name="Google Shape;673;p34"/>
            <p:cNvSpPr/>
            <p:nvPr/>
          </p:nvSpPr>
          <p:spPr>
            <a:xfrm>
              <a:off x="1690385" y="3767056"/>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4"/>
            <p:cNvSpPr/>
            <p:nvPr/>
          </p:nvSpPr>
          <p:spPr>
            <a:xfrm>
              <a:off x="1690383" y="3767050"/>
              <a:ext cx="1401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34"/>
          <p:cNvGrpSpPr/>
          <p:nvPr/>
        </p:nvGrpSpPr>
        <p:grpSpPr>
          <a:xfrm>
            <a:off x="1252104" y="4184600"/>
            <a:ext cx="2234577" cy="82200"/>
            <a:chOff x="1690385" y="3981925"/>
            <a:chExt cx="1823400" cy="82200"/>
          </a:xfrm>
        </p:grpSpPr>
        <p:sp>
          <p:nvSpPr>
            <p:cNvPr id="676" name="Google Shape;676;p34"/>
            <p:cNvSpPr/>
            <p:nvPr/>
          </p:nvSpPr>
          <p:spPr>
            <a:xfrm>
              <a:off x="1690385" y="3981925"/>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4"/>
            <p:cNvSpPr/>
            <p:nvPr/>
          </p:nvSpPr>
          <p:spPr>
            <a:xfrm>
              <a:off x="1690389" y="3981925"/>
              <a:ext cx="10419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460623_edited2.jpg" id="678" name="Google Shape;678;p34"/>
          <p:cNvPicPr preferRelativeResize="0"/>
          <p:nvPr/>
        </p:nvPicPr>
        <p:blipFill rotWithShape="1">
          <a:blip r:embed="rId3">
            <a:alphaModFix/>
          </a:blip>
          <a:srcRect b="16826" l="6668" r="32150" t="8357"/>
          <a:stretch/>
        </p:blipFill>
        <p:spPr>
          <a:xfrm>
            <a:off x="5146750" y="1184598"/>
            <a:ext cx="3997252" cy="32625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sp>
        <p:nvSpPr>
          <p:cNvPr id="683" name="Google Shape;683;p35"/>
          <p:cNvSpPr txBox="1"/>
          <p:nvPr>
            <p:ph idx="4294967295" type="subTitle"/>
          </p:nvPr>
        </p:nvSpPr>
        <p:spPr>
          <a:xfrm>
            <a:off x="721225" y="1388392"/>
            <a:ext cx="3361500" cy="23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t>CFO</a:t>
            </a:r>
            <a:endParaRPr sz="800"/>
          </a:p>
        </p:txBody>
      </p:sp>
      <p:sp>
        <p:nvSpPr>
          <p:cNvPr id="684" name="Google Shape;684;p35"/>
          <p:cNvSpPr txBox="1"/>
          <p:nvPr>
            <p:ph type="title"/>
          </p:nvPr>
        </p:nvSpPr>
        <p:spPr>
          <a:xfrm>
            <a:off x="721225" y="1657475"/>
            <a:ext cx="3300900" cy="51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Vinny Viewer</a:t>
            </a:r>
            <a:endParaRPr/>
          </a:p>
        </p:txBody>
      </p:sp>
      <p:sp>
        <p:nvSpPr>
          <p:cNvPr id="685" name="Google Shape;685;p35"/>
          <p:cNvSpPr txBox="1"/>
          <p:nvPr>
            <p:ph idx="1" type="body"/>
          </p:nvPr>
        </p:nvSpPr>
        <p:spPr>
          <a:xfrm>
            <a:off x="721225" y="2288376"/>
            <a:ext cx="3300900" cy="10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p:txBody>
      </p:sp>
      <p:sp>
        <p:nvSpPr>
          <p:cNvPr id="686" name="Google Shape;686;p35"/>
          <p:cNvSpPr txBox="1"/>
          <p:nvPr/>
        </p:nvSpPr>
        <p:spPr>
          <a:xfrm>
            <a:off x="752203" y="3445075"/>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A</a:t>
            </a:r>
            <a:endParaRPr b="1" sz="700">
              <a:solidFill>
                <a:srgbClr val="000000"/>
              </a:solidFill>
              <a:latin typeface="Lato"/>
              <a:ea typeface="Lato"/>
              <a:cs typeface="Lato"/>
              <a:sym typeface="Lato"/>
            </a:endParaRPr>
          </a:p>
        </p:txBody>
      </p:sp>
      <p:sp>
        <p:nvSpPr>
          <p:cNvPr id="687" name="Google Shape;687;p35"/>
          <p:cNvSpPr txBox="1"/>
          <p:nvPr/>
        </p:nvSpPr>
        <p:spPr>
          <a:xfrm>
            <a:off x="3486678" y="3445075"/>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90%</a:t>
            </a:r>
            <a:endParaRPr b="1" sz="700">
              <a:solidFill>
                <a:srgbClr val="000000"/>
              </a:solidFill>
              <a:latin typeface="Lato"/>
              <a:ea typeface="Lato"/>
              <a:cs typeface="Lato"/>
              <a:sym typeface="Lato"/>
            </a:endParaRPr>
          </a:p>
        </p:txBody>
      </p:sp>
      <p:sp>
        <p:nvSpPr>
          <p:cNvPr id="688" name="Google Shape;688;p35"/>
          <p:cNvSpPr txBox="1"/>
          <p:nvPr/>
        </p:nvSpPr>
        <p:spPr>
          <a:xfrm>
            <a:off x="752203" y="3661133"/>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B</a:t>
            </a:r>
            <a:endParaRPr b="1" sz="700">
              <a:solidFill>
                <a:srgbClr val="000000"/>
              </a:solidFill>
              <a:latin typeface="Lato"/>
              <a:ea typeface="Lato"/>
              <a:cs typeface="Lato"/>
              <a:sym typeface="Lato"/>
            </a:endParaRPr>
          </a:p>
        </p:txBody>
      </p:sp>
      <p:sp>
        <p:nvSpPr>
          <p:cNvPr id="689" name="Google Shape;689;p35"/>
          <p:cNvSpPr txBox="1"/>
          <p:nvPr/>
        </p:nvSpPr>
        <p:spPr>
          <a:xfrm>
            <a:off x="3486678" y="3661133"/>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85%</a:t>
            </a:r>
            <a:endParaRPr b="1" sz="700">
              <a:solidFill>
                <a:srgbClr val="000000"/>
              </a:solidFill>
              <a:latin typeface="Lato"/>
              <a:ea typeface="Lato"/>
              <a:cs typeface="Lato"/>
              <a:sym typeface="Lato"/>
            </a:endParaRPr>
          </a:p>
        </p:txBody>
      </p:sp>
      <p:sp>
        <p:nvSpPr>
          <p:cNvPr id="690" name="Google Shape;690;p35"/>
          <p:cNvSpPr txBox="1"/>
          <p:nvPr/>
        </p:nvSpPr>
        <p:spPr>
          <a:xfrm>
            <a:off x="752203" y="3877190"/>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C</a:t>
            </a:r>
            <a:endParaRPr b="1" sz="700">
              <a:solidFill>
                <a:srgbClr val="000000"/>
              </a:solidFill>
              <a:latin typeface="Lato"/>
              <a:ea typeface="Lato"/>
              <a:cs typeface="Lato"/>
              <a:sym typeface="Lato"/>
            </a:endParaRPr>
          </a:p>
        </p:txBody>
      </p:sp>
      <p:sp>
        <p:nvSpPr>
          <p:cNvPr id="691" name="Google Shape;691;p35"/>
          <p:cNvSpPr txBox="1"/>
          <p:nvPr/>
        </p:nvSpPr>
        <p:spPr>
          <a:xfrm>
            <a:off x="3486678" y="3877190"/>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83%</a:t>
            </a:r>
            <a:endParaRPr b="1" sz="700">
              <a:solidFill>
                <a:srgbClr val="000000"/>
              </a:solidFill>
              <a:latin typeface="Lato"/>
              <a:ea typeface="Lato"/>
              <a:cs typeface="Lato"/>
              <a:sym typeface="Lato"/>
            </a:endParaRPr>
          </a:p>
        </p:txBody>
      </p:sp>
      <p:sp>
        <p:nvSpPr>
          <p:cNvPr id="692" name="Google Shape;692;p35"/>
          <p:cNvSpPr txBox="1"/>
          <p:nvPr/>
        </p:nvSpPr>
        <p:spPr>
          <a:xfrm>
            <a:off x="752203" y="4093248"/>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D</a:t>
            </a:r>
            <a:endParaRPr b="1" sz="700">
              <a:solidFill>
                <a:srgbClr val="000000"/>
              </a:solidFill>
              <a:latin typeface="Lato"/>
              <a:ea typeface="Lato"/>
              <a:cs typeface="Lato"/>
              <a:sym typeface="Lato"/>
            </a:endParaRPr>
          </a:p>
        </p:txBody>
      </p:sp>
      <p:sp>
        <p:nvSpPr>
          <p:cNvPr id="693" name="Google Shape;693;p35"/>
          <p:cNvSpPr txBox="1"/>
          <p:nvPr/>
        </p:nvSpPr>
        <p:spPr>
          <a:xfrm>
            <a:off x="3486678" y="4093248"/>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65%</a:t>
            </a:r>
            <a:endParaRPr b="1" sz="700">
              <a:solidFill>
                <a:srgbClr val="000000"/>
              </a:solidFill>
              <a:latin typeface="Lato"/>
              <a:ea typeface="Lato"/>
              <a:cs typeface="Lato"/>
              <a:sym typeface="Lato"/>
            </a:endParaRPr>
          </a:p>
        </p:txBody>
      </p:sp>
      <p:grpSp>
        <p:nvGrpSpPr>
          <p:cNvPr id="694" name="Google Shape;694;p35"/>
          <p:cNvGrpSpPr/>
          <p:nvPr/>
        </p:nvGrpSpPr>
        <p:grpSpPr>
          <a:xfrm>
            <a:off x="1252104" y="3553575"/>
            <a:ext cx="2234577" cy="82200"/>
            <a:chOff x="1690385" y="3350900"/>
            <a:chExt cx="1823400" cy="82200"/>
          </a:xfrm>
        </p:grpSpPr>
        <p:sp>
          <p:nvSpPr>
            <p:cNvPr id="695" name="Google Shape;695;p35"/>
            <p:cNvSpPr/>
            <p:nvPr/>
          </p:nvSpPr>
          <p:spPr>
            <a:xfrm>
              <a:off x="1690385" y="335090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5"/>
            <p:cNvSpPr/>
            <p:nvPr/>
          </p:nvSpPr>
          <p:spPr>
            <a:xfrm>
              <a:off x="1690385" y="3350900"/>
              <a:ext cx="17208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 name="Google Shape;697;p35"/>
          <p:cNvGrpSpPr/>
          <p:nvPr/>
        </p:nvGrpSpPr>
        <p:grpSpPr>
          <a:xfrm>
            <a:off x="1252086" y="3775225"/>
            <a:ext cx="2234595" cy="82200"/>
            <a:chOff x="1690370" y="3572550"/>
            <a:chExt cx="1823415" cy="82200"/>
          </a:xfrm>
        </p:grpSpPr>
        <p:sp>
          <p:nvSpPr>
            <p:cNvPr id="698" name="Google Shape;698;p35"/>
            <p:cNvSpPr/>
            <p:nvPr/>
          </p:nvSpPr>
          <p:spPr>
            <a:xfrm>
              <a:off x="1690385" y="357255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5"/>
            <p:cNvSpPr/>
            <p:nvPr/>
          </p:nvSpPr>
          <p:spPr>
            <a:xfrm>
              <a:off x="1690370" y="3572550"/>
              <a:ext cx="1494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35"/>
          <p:cNvGrpSpPr/>
          <p:nvPr/>
        </p:nvGrpSpPr>
        <p:grpSpPr>
          <a:xfrm>
            <a:off x="1252102" y="3969725"/>
            <a:ext cx="2234579" cy="82206"/>
            <a:chOff x="1690383" y="3767050"/>
            <a:chExt cx="1823402" cy="82206"/>
          </a:xfrm>
        </p:grpSpPr>
        <p:sp>
          <p:nvSpPr>
            <p:cNvPr id="701" name="Google Shape;701;p35"/>
            <p:cNvSpPr/>
            <p:nvPr/>
          </p:nvSpPr>
          <p:spPr>
            <a:xfrm>
              <a:off x="1690385" y="3767056"/>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5"/>
            <p:cNvSpPr/>
            <p:nvPr/>
          </p:nvSpPr>
          <p:spPr>
            <a:xfrm>
              <a:off x="1690383" y="3767050"/>
              <a:ext cx="1401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 name="Google Shape;703;p35"/>
          <p:cNvGrpSpPr/>
          <p:nvPr/>
        </p:nvGrpSpPr>
        <p:grpSpPr>
          <a:xfrm>
            <a:off x="1252104" y="4184600"/>
            <a:ext cx="2234577" cy="82200"/>
            <a:chOff x="1690385" y="3981925"/>
            <a:chExt cx="1823400" cy="82200"/>
          </a:xfrm>
        </p:grpSpPr>
        <p:sp>
          <p:nvSpPr>
            <p:cNvPr id="704" name="Google Shape;704;p35"/>
            <p:cNvSpPr/>
            <p:nvPr/>
          </p:nvSpPr>
          <p:spPr>
            <a:xfrm>
              <a:off x="1690385" y="3981925"/>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5"/>
            <p:cNvSpPr/>
            <p:nvPr/>
          </p:nvSpPr>
          <p:spPr>
            <a:xfrm>
              <a:off x="1690389" y="3981925"/>
              <a:ext cx="10419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457517_edited2.jpg" id="706" name="Google Shape;706;p35"/>
          <p:cNvPicPr preferRelativeResize="0"/>
          <p:nvPr/>
        </p:nvPicPr>
        <p:blipFill rotWithShape="1">
          <a:blip r:embed="rId3">
            <a:alphaModFix/>
          </a:blip>
          <a:srcRect b="16038" l="35221" r="15852" t="22747"/>
          <a:stretch/>
        </p:blipFill>
        <p:spPr>
          <a:xfrm>
            <a:off x="5146750" y="1184600"/>
            <a:ext cx="3997252" cy="32625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sp>
        <p:nvSpPr>
          <p:cNvPr id="711" name="Google Shape;711;p36"/>
          <p:cNvSpPr txBox="1"/>
          <p:nvPr>
            <p:ph idx="4294967295" type="subTitle"/>
          </p:nvPr>
        </p:nvSpPr>
        <p:spPr>
          <a:xfrm>
            <a:off x="721225" y="1388392"/>
            <a:ext cx="3361500" cy="23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t>Sales Director</a:t>
            </a:r>
            <a:endParaRPr sz="800"/>
          </a:p>
        </p:txBody>
      </p:sp>
      <p:sp>
        <p:nvSpPr>
          <p:cNvPr id="712" name="Google Shape;712;p36"/>
          <p:cNvSpPr txBox="1"/>
          <p:nvPr>
            <p:ph type="title"/>
          </p:nvPr>
        </p:nvSpPr>
        <p:spPr>
          <a:xfrm>
            <a:off x="721225" y="1657475"/>
            <a:ext cx="3300900" cy="51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Wendy Writers</a:t>
            </a:r>
            <a:endParaRPr/>
          </a:p>
        </p:txBody>
      </p:sp>
      <p:sp>
        <p:nvSpPr>
          <p:cNvPr id="713" name="Google Shape;713;p36"/>
          <p:cNvSpPr txBox="1"/>
          <p:nvPr>
            <p:ph idx="1" type="body"/>
          </p:nvPr>
        </p:nvSpPr>
        <p:spPr>
          <a:xfrm>
            <a:off x="721225" y="2288376"/>
            <a:ext cx="3300900" cy="10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p:txBody>
      </p:sp>
      <p:sp>
        <p:nvSpPr>
          <p:cNvPr id="714" name="Google Shape;714;p36"/>
          <p:cNvSpPr txBox="1"/>
          <p:nvPr/>
        </p:nvSpPr>
        <p:spPr>
          <a:xfrm>
            <a:off x="752203" y="3445075"/>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A</a:t>
            </a:r>
            <a:endParaRPr b="1" sz="700">
              <a:solidFill>
                <a:srgbClr val="000000"/>
              </a:solidFill>
              <a:latin typeface="Lato"/>
              <a:ea typeface="Lato"/>
              <a:cs typeface="Lato"/>
              <a:sym typeface="Lato"/>
            </a:endParaRPr>
          </a:p>
        </p:txBody>
      </p:sp>
      <p:sp>
        <p:nvSpPr>
          <p:cNvPr id="715" name="Google Shape;715;p36"/>
          <p:cNvSpPr txBox="1"/>
          <p:nvPr/>
        </p:nvSpPr>
        <p:spPr>
          <a:xfrm>
            <a:off x="3486678" y="3445075"/>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90%</a:t>
            </a:r>
            <a:endParaRPr b="1" sz="700">
              <a:solidFill>
                <a:srgbClr val="000000"/>
              </a:solidFill>
              <a:latin typeface="Lato"/>
              <a:ea typeface="Lato"/>
              <a:cs typeface="Lato"/>
              <a:sym typeface="Lato"/>
            </a:endParaRPr>
          </a:p>
        </p:txBody>
      </p:sp>
      <p:sp>
        <p:nvSpPr>
          <p:cNvPr id="716" name="Google Shape;716;p36"/>
          <p:cNvSpPr txBox="1"/>
          <p:nvPr/>
        </p:nvSpPr>
        <p:spPr>
          <a:xfrm>
            <a:off x="752203" y="3661133"/>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B</a:t>
            </a:r>
            <a:endParaRPr b="1" sz="700">
              <a:solidFill>
                <a:srgbClr val="000000"/>
              </a:solidFill>
              <a:latin typeface="Lato"/>
              <a:ea typeface="Lato"/>
              <a:cs typeface="Lato"/>
              <a:sym typeface="Lato"/>
            </a:endParaRPr>
          </a:p>
        </p:txBody>
      </p:sp>
      <p:sp>
        <p:nvSpPr>
          <p:cNvPr id="717" name="Google Shape;717;p36"/>
          <p:cNvSpPr txBox="1"/>
          <p:nvPr/>
        </p:nvSpPr>
        <p:spPr>
          <a:xfrm>
            <a:off x="3486678" y="3661133"/>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85%</a:t>
            </a:r>
            <a:endParaRPr b="1" sz="700">
              <a:solidFill>
                <a:srgbClr val="000000"/>
              </a:solidFill>
              <a:latin typeface="Lato"/>
              <a:ea typeface="Lato"/>
              <a:cs typeface="Lato"/>
              <a:sym typeface="Lato"/>
            </a:endParaRPr>
          </a:p>
        </p:txBody>
      </p:sp>
      <p:sp>
        <p:nvSpPr>
          <p:cNvPr id="718" name="Google Shape;718;p36"/>
          <p:cNvSpPr txBox="1"/>
          <p:nvPr/>
        </p:nvSpPr>
        <p:spPr>
          <a:xfrm>
            <a:off x="752203" y="3877190"/>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C</a:t>
            </a:r>
            <a:endParaRPr b="1" sz="700">
              <a:solidFill>
                <a:srgbClr val="000000"/>
              </a:solidFill>
              <a:latin typeface="Lato"/>
              <a:ea typeface="Lato"/>
              <a:cs typeface="Lato"/>
              <a:sym typeface="Lato"/>
            </a:endParaRPr>
          </a:p>
        </p:txBody>
      </p:sp>
      <p:sp>
        <p:nvSpPr>
          <p:cNvPr id="719" name="Google Shape;719;p36"/>
          <p:cNvSpPr txBox="1"/>
          <p:nvPr/>
        </p:nvSpPr>
        <p:spPr>
          <a:xfrm>
            <a:off x="3486678" y="3877190"/>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83%</a:t>
            </a:r>
            <a:endParaRPr b="1" sz="700">
              <a:solidFill>
                <a:srgbClr val="000000"/>
              </a:solidFill>
              <a:latin typeface="Lato"/>
              <a:ea typeface="Lato"/>
              <a:cs typeface="Lato"/>
              <a:sym typeface="Lato"/>
            </a:endParaRPr>
          </a:p>
        </p:txBody>
      </p:sp>
      <p:sp>
        <p:nvSpPr>
          <p:cNvPr id="720" name="Google Shape;720;p36"/>
          <p:cNvSpPr txBox="1"/>
          <p:nvPr/>
        </p:nvSpPr>
        <p:spPr>
          <a:xfrm>
            <a:off x="752203" y="4093248"/>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D</a:t>
            </a:r>
            <a:endParaRPr b="1" sz="700">
              <a:solidFill>
                <a:srgbClr val="000000"/>
              </a:solidFill>
              <a:latin typeface="Lato"/>
              <a:ea typeface="Lato"/>
              <a:cs typeface="Lato"/>
              <a:sym typeface="Lato"/>
            </a:endParaRPr>
          </a:p>
        </p:txBody>
      </p:sp>
      <p:sp>
        <p:nvSpPr>
          <p:cNvPr id="721" name="Google Shape;721;p36"/>
          <p:cNvSpPr txBox="1"/>
          <p:nvPr/>
        </p:nvSpPr>
        <p:spPr>
          <a:xfrm>
            <a:off x="3486678" y="4093248"/>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65%</a:t>
            </a:r>
            <a:endParaRPr b="1" sz="700">
              <a:solidFill>
                <a:srgbClr val="000000"/>
              </a:solidFill>
              <a:latin typeface="Lato"/>
              <a:ea typeface="Lato"/>
              <a:cs typeface="Lato"/>
              <a:sym typeface="Lato"/>
            </a:endParaRPr>
          </a:p>
        </p:txBody>
      </p:sp>
      <p:grpSp>
        <p:nvGrpSpPr>
          <p:cNvPr id="722" name="Google Shape;722;p36"/>
          <p:cNvGrpSpPr/>
          <p:nvPr/>
        </p:nvGrpSpPr>
        <p:grpSpPr>
          <a:xfrm>
            <a:off x="1252104" y="3553575"/>
            <a:ext cx="2234577" cy="82200"/>
            <a:chOff x="1690385" y="3350900"/>
            <a:chExt cx="1823400" cy="82200"/>
          </a:xfrm>
        </p:grpSpPr>
        <p:sp>
          <p:nvSpPr>
            <p:cNvPr id="723" name="Google Shape;723;p36"/>
            <p:cNvSpPr/>
            <p:nvPr/>
          </p:nvSpPr>
          <p:spPr>
            <a:xfrm>
              <a:off x="1690385" y="335090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6"/>
            <p:cNvSpPr/>
            <p:nvPr/>
          </p:nvSpPr>
          <p:spPr>
            <a:xfrm>
              <a:off x="1690385" y="3350900"/>
              <a:ext cx="17208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36"/>
          <p:cNvGrpSpPr/>
          <p:nvPr/>
        </p:nvGrpSpPr>
        <p:grpSpPr>
          <a:xfrm>
            <a:off x="1252086" y="3775225"/>
            <a:ext cx="2234595" cy="82200"/>
            <a:chOff x="1690370" y="3572550"/>
            <a:chExt cx="1823415" cy="82200"/>
          </a:xfrm>
        </p:grpSpPr>
        <p:sp>
          <p:nvSpPr>
            <p:cNvPr id="726" name="Google Shape;726;p36"/>
            <p:cNvSpPr/>
            <p:nvPr/>
          </p:nvSpPr>
          <p:spPr>
            <a:xfrm>
              <a:off x="1690385" y="357255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6"/>
            <p:cNvSpPr/>
            <p:nvPr/>
          </p:nvSpPr>
          <p:spPr>
            <a:xfrm>
              <a:off x="1690370" y="3572550"/>
              <a:ext cx="1494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36"/>
          <p:cNvGrpSpPr/>
          <p:nvPr/>
        </p:nvGrpSpPr>
        <p:grpSpPr>
          <a:xfrm>
            <a:off x="1252102" y="3969725"/>
            <a:ext cx="2234579" cy="82206"/>
            <a:chOff x="1690383" y="3767050"/>
            <a:chExt cx="1823402" cy="82206"/>
          </a:xfrm>
        </p:grpSpPr>
        <p:sp>
          <p:nvSpPr>
            <p:cNvPr id="729" name="Google Shape;729;p36"/>
            <p:cNvSpPr/>
            <p:nvPr/>
          </p:nvSpPr>
          <p:spPr>
            <a:xfrm>
              <a:off x="1690385" y="3767056"/>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6"/>
            <p:cNvSpPr/>
            <p:nvPr/>
          </p:nvSpPr>
          <p:spPr>
            <a:xfrm>
              <a:off x="1690383" y="3767050"/>
              <a:ext cx="1401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36"/>
          <p:cNvGrpSpPr/>
          <p:nvPr/>
        </p:nvGrpSpPr>
        <p:grpSpPr>
          <a:xfrm>
            <a:off x="1252104" y="4184600"/>
            <a:ext cx="2234577" cy="82200"/>
            <a:chOff x="1690385" y="3981925"/>
            <a:chExt cx="1823400" cy="82200"/>
          </a:xfrm>
        </p:grpSpPr>
        <p:sp>
          <p:nvSpPr>
            <p:cNvPr id="732" name="Google Shape;732;p36"/>
            <p:cNvSpPr/>
            <p:nvPr/>
          </p:nvSpPr>
          <p:spPr>
            <a:xfrm>
              <a:off x="1690385" y="3981925"/>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6"/>
            <p:cNvSpPr/>
            <p:nvPr/>
          </p:nvSpPr>
          <p:spPr>
            <a:xfrm>
              <a:off x="1690389" y="3981925"/>
              <a:ext cx="10419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442889_edtied2.jpg" id="734" name="Google Shape;734;p36"/>
          <p:cNvPicPr preferRelativeResize="0"/>
          <p:nvPr/>
        </p:nvPicPr>
        <p:blipFill rotWithShape="1">
          <a:blip r:embed="rId3">
            <a:alphaModFix/>
          </a:blip>
          <a:srcRect b="34280" l="29212" r="25768" t="10659"/>
          <a:stretch/>
        </p:blipFill>
        <p:spPr>
          <a:xfrm>
            <a:off x="5146750" y="1184600"/>
            <a:ext cx="3997253" cy="3262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1" name="Shape 181"/>
        <p:cNvGrpSpPr/>
        <p:nvPr/>
      </p:nvGrpSpPr>
      <p:grpSpPr>
        <a:xfrm>
          <a:off x="0" y="0"/>
          <a:ext cx="0" cy="0"/>
          <a:chOff x="0" y="0"/>
          <a:chExt cx="0" cy="0"/>
        </a:xfrm>
      </p:grpSpPr>
      <p:sp>
        <p:nvSpPr>
          <p:cNvPr id="182" name="Google Shape;182;p19"/>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183" name="Google Shape;183;p19"/>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3">
                  <a:extLst>
                    <a:ext uri="{A12FA001-AC4F-418D-AE19-62706E023703}">
                      <ahyp:hlinkClr val="tx"/>
                    </a:ext>
                  </a:extLst>
                </a:hlinkClick>
              </a:rPr>
              <a:t>Overview</a:t>
            </a:r>
            <a:endParaRPr sz="1300">
              <a:solidFill>
                <a:srgbClr val="FFFFFF"/>
              </a:solidFill>
              <a:latin typeface="Raleway"/>
              <a:ea typeface="Raleway"/>
              <a:cs typeface="Raleway"/>
              <a:sym typeface="Raleway"/>
            </a:endParaRPr>
          </a:p>
        </p:txBody>
      </p:sp>
      <p:sp>
        <p:nvSpPr>
          <p:cNvPr id="184" name="Google Shape;184;p19"/>
          <p:cNvSpPr txBox="1"/>
          <p:nvPr/>
        </p:nvSpPr>
        <p:spPr>
          <a:xfrm>
            <a:off x="1293838" y="27049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4">
                  <a:extLst>
                    <a:ext uri="{A12FA001-AC4F-418D-AE19-62706E023703}">
                      <ahyp:hlinkClr val="tx"/>
                    </a:ext>
                  </a:extLst>
                </a:hlinkClick>
              </a:rPr>
              <a:t>Problems to solve</a:t>
            </a:r>
            <a:endParaRPr sz="1300">
              <a:solidFill>
                <a:srgbClr val="FFFFFF"/>
              </a:solidFill>
              <a:latin typeface="Raleway"/>
              <a:ea typeface="Raleway"/>
              <a:cs typeface="Raleway"/>
              <a:sym typeface="Raleway"/>
            </a:endParaRPr>
          </a:p>
        </p:txBody>
      </p:sp>
      <p:sp>
        <p:nvSpPr>
          <p:cNvPr id="185" name="Google Shape;185;p19"/>
          <p:cNvSpPr txBox="1"/>
          <p:nvPr/>
        </p:nvSpPr>
        <p:spPr>
          <a:xfrm>
            <a:off x="1293838" y="31066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5">
                  <a:extLst>
                    <a:ext uri="{A12FA001-AC4F-418D-AE19-62706E023703}">
                      <ahyp:hlinkClr val="tx"/>
                    </a:ext>
                  </a:extLst>
                </a:hlinkClick>
              </a:rPr>
              <a:t>Project objective</a:t>
            </a:r>
            <a:endParaRPr sz="1300">
              <a:solidFill>
                <a:srgbClr val="FFFFFF"/>
              </a:solidFill>
              <a:latin typeface="Raleway"/>
              <a:ea typeface="Raleway"/>
              <a:cs typeface="Raleway"/>
              <a:sym typeface="Raleway"/>
            </a:endParaRPr>
          </a:p>
        </p:txBody>
      </p:sp>
      <p:sp>
        <p:nvSpPr>
          <p:cNvPr id="186" name="Google Shape;186;p19"/>
          <p:cNvSpPr txBox="1"/>
          <p:nvPr/>
        </p:nvSpPr>
        <p:spPr>
          <a:xfrm>
            <a:off x="1293838" y="35083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6">
                  <a:extLst>
                    <a:ext uri="{A12FA001-AC4F-418D-AE19-62706E023703}">
                      <ahyp:hlinkClr val="tx"/>
                    </a:ext>
                  </a:extLst>
                </a:hlinkClick>
              </a:rPr>
              <a:t>Market trends</a:t>
            </a:r>
            <a:endParaRPr sz="1300">
              <a:solidFill>
                <a:srgbClr val="FFFFFF"/>
              </a:solidFill>
              <a:latin typeface="Raleway"/>
              <a:ea typeface="Raleway"/>
              <a:cs typeface="Raleway"/>
              <a:sym typeface="Raleway"/>
            </a:endParaRPr>
          </a:p>
        </p:txBody>
      </p:sp>
      <p:sp>
        <p:nvSpPr>
          <p:cNvPr id="187" name="Google Shape;187;p19"/>
          <p:cNvSpPr txBox="1"/>
          <p:nvPr/>
        </p:nvSpPr>
        <p:spPr>
          <a:xfrm>
            <a:off x="3448432" y="23032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7">
                  <a:extLst>
                    <a:ext uri="{A12FA001-AC4F-418D-AE19-62706E023703}">
                      <ahyp:hlinkClr val="tx"/>
                    </a:ext>
                  </a:extLst>
                </a:hlinkClick>
              </a:rPr>
              <a:t>Trend analysis</a:t>
            </a:r>
            <a:endParaRPr sz="1300">
              <a:solidFill>
                <a:srgbClr val="FFFFFF"/>
              </a:solidFill>
              <a:latin typeface="Raleway"/>
              <a:ea typeface="Raleway"/>
              <a:cs typeface="Raleway"/>
              <a:sym typeface="Raleway"/>
            </a:endParaRPr>
          </a:p>
        </p:txBody>
      </p:sp>
      <p:sp>
        <p:nvSpPr>
          <p:cNvPr id="188" name="Google Shape;188;p19"/>
          <p:cNvSpPr txBox="1"/>
          <p:nvPr/>
        </p:nvSpPr>
        <p:spPr>
          <a:xfrm>
            <a:off x="3448432" y="27049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8">
                  <a:extLst>
                    <a:ext uri="{A12FA001-AC4F-418D-AE19-62706E023703}">
                      <ahyp:hlinkClr val="tx"/>
                    </a:ext>
                  </a:extLst>
                </a:hlinkClick>
              </a:rPr>
              <a:t>Target audience</a:t>
            </a:r>
            <a:endParaRPr sz="1300">
              <a:solidFill>
                <a:srgbClr val="FFFFFF"/>
              </a:solidFill>
              <a:latin typeface="Raleway"/>
              <a:ea typeface="Raleway"/>
              <a:cs typeface="Raleway"/>
              <a:sym typeface="Raleway"/>
            </a:endParaRPr>
          </a:p>
        </p:txBody>
      </p:sp>
      <p:sp>
        <p:nvSpPr>
          <p:cNvPr id="189" name="Google Shape;189;p19"/>
          <p:cNvSpPr txBox="1"/>
          <p:nvPr/>
        </p:nvSpPr>
        <p:spPr>
          <a:xfrm>
            <a:off x="3448432" y="31066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9">
                  <a:extLst>
                    <a:ext uri="{A12FA001-AC4F-418D-AE19-62706E023703}">
                      <ahyp:hlinkClr val="tx"/>
                    </a:ext>
                  </a:extLst>
                </a:hlinkClick>
              </a:rPr>
              <a:t>Proposed solution</a:t>
            </a:r>
            <a:endParaRPr sz="1300">
              <a:solidFill>
                <a:srgbClr val="FFFFFF"/>
              </a:solidFill>
              <a:latin typeface="Raleway"/>
              <a:ea typeface="Raleway"/>
              <a:cs typeface="Raleway"/>
              <a:sym typeface="Raleway"/>
            </a:endParaRPr>
          </a:p>
        </p:txBody>
      </p:sp>
      <p:sp>
        <p:nvSpPr>
          <p:cNvPr id="190" name="Google Shape;190;p19"/>
          <p:cNvSpPr txBox="1"/>
          <p:nvPr/>
        </p:nvSpPr>
        <p:spPr>
          <a:xfrm>
            <a:off x="3448432" y="35083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10">
                  <a:extLst>
                    <a:ext uri="{A12FA001-AC4F-418D-AE19-62706E023703}">
                      <ahyp:hlinkClr val="tx"/>
                    </a:ext>
                  </a:extLst>
                </a:hlinkClick>
              </a:rPr>
              <a:t>Process</a:t>
            </a:r>
            <a:endParaRPr sz="1300">
              <a:solidFill>
                <a:srgbClr val="FFFFFF"/>
              </a:solidFill>
              <a:latin typeface="Raleway"/>
              <a:ea typeface="Raleway"/>
              <a:cs typeface="Raleway"/>
              <a:sym typeface="Raleway"/>
            </a:endParaRPr>
          </a:p>
        </p:txBody>
      </p:sp>
      <p:sp>
        <p:nvSpPr>
          <p:cNvPr id="191" name="Google Shape;191;p19"/>
          <p:cNvSpPr txBox="1"/>
          <p:nvPr/>
        </p:nvSpPr>
        <p:spPr>
          <a:xfrm>
            <a:off x="5611135" y="23032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11">
                  <a:extLst>
                    <a:ext uri="{A12FA001-AC4F-418D-AE19-62706E023703}">
                      <ahyp:hlinkClr val="tx"/>
                    </a:ext>
                  </a:extLst>
                </a:hlinkClick>
              </a:rPr>
              <a:t>Deliverables</a:t>
            </a:r>
            <a:endParaRPr sz="1300">
              <a:solidFill>
                <a:srgbClr val="FFFFFF"/>
              </a:solidFill>
              <a:latin typeface="Raleway"/>
              <a:ea typeface="Raleway"/>
              <a:cs typeface="Raleway"/>
              <a:sym typeface="Raleway"/>
            </a:endParaRPr>
          </a:p>
        </p:txBody>
      </p:sp>
      <p:sp>
        <p:nvSpPr>
          <p:cNvPr id="192" name="Google Shape;192;p19"/>
          <p:cNvSpPr txBox="1"/>
          <p:nvPr/>
        </p:nvSpPr>
        <p:spPr>
          <a:xfrm>
            <a:off x="5611135" y="27049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12">
                  <a:extLst>
                    <a:ext uri="{A12FA001-AC4F-418D-AE19-62706E023703}">
                      <ahyp:hlinkClr val="tx"/>
                    </a:ext>
                  </a:extLst>
                </a:hlinkClick>
              </a:rPr>
              <a:t>Vision</a:t>
            </a:r>
            <a:endParaRPr sz="1300">
              <a:solidFill>
                <a:srgbClr val="FFFFFF"/>
              </a:solidFill>
              <a:latin typeface="Raleway"/>
              <a:ea typeface="Raleway"/>
              <a:cs typeface="Raleway"/>
              <a:sym typeface="Raleway"/>
            </a:endParaRPr>
          </a:p>
        </p:txBody>
      </p:sp>
      <p:sp>
        <p:nvSpPr>
          <p:cNvPr id="193" name="Google Shape;193;p19"/>
          <p:cNvSpPr txBox="1"/>
          <p:nvPr/>
        </p:nvSpPr>
        <p:spPr>
          <a:xfrm>
            <a:off x="5611135" y="31066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13">
                  <a:extLst>
                    <a:ext uri="{A12FA001-AC4F-418D-AE19-62706E023703}">
                      <ahyp:hlinkClr val="tx"/>
                    </a:ext>
                  </a:extLst>
                </a:hlinkClick>
              </a:rPr>
              <a:t>Team</a:t>
            </a:r>
            <a:endParaRPr sz="1300">
              <a:solidFill>
                <a:srgbClr val="FFFFFF"/>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37"/>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199" name="Google Shape;199;p20"/>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ut labore et dolore magna aliqua. Lorem ipsum dolor sit amet, consectetur adipiscing elit, sed do eiusmod tempor incididunt ut labore et dolore magna aliqua. Lorem ipsum dolor sit amet, consectetur adipiscing elit, sed do eiusmod tempor incididunt ut labore et dolore magna aliqua.</a:t>
            </a:r>
            <a:endParaRPr sz="1100"/>
          </a:p>
        </p:txBody>
      </p:sp>
      <p:pic>
        <p:nvPicPr>
          <p:cNvPr descr="shutterstock_429987889_edited.jpg" id="200" name="Google Shape;200;p2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Problems to solve</a:t>
            </a:r>
            <a:endParaRPr/>
          </a:p>
        </p:txBody>
      </p:sp>
      <p:sp>
        <p:nvSpPr>
          <p:cNvPr id="206" name="Google Shape;206;p21"/>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07" name="Google Shape;207;p21"/>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
        <p:nvSpPr>
          <p:cNvPr id="208" name="Google Shape;208;p21"/>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09" name="Google Shape;209;p21"/>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
        <p:nvSpPr>
          <p:cNvPr id="210" name="Google Shape;210;p21"/>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11" name="Google Shape;211;p21"/>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
        <p:nvSpPr>
          <p:cNvPr id="212" name="Google Shape;212;p21"/>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13" name="Google Shape;213;p21"/>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ut labore et dolore magna nec. Lorem ipsum dolor sit amet, consectetur adipiscing elit.</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7" name="Shape 217"/>
        <p:cNvGrpSpPr/>
        <p:nvPr/>
      </p:nvGrpSpPr>
      <p:grpSpPr>
        <a:xfrm>
          <a:off x="0" y="0"/>
          <a:ext cx="0" cy="0"/>
          <a:chOff x="0" y="0"/>
          <a:chExt cx="0" cy="0"/>
        </a:xfrm>
      </p:grpSpPr>
      <p:sp>
        <p:nvSpPr>
          <p:cNvPr id="218" name="Google Shape;218;p22"/>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Project objective</a:t>
            </a:r>
            <a:endParaRPr sz="1200"/>
          </a:p>
        </p:txBody>
      </p:sp>
      <p:sp>
        <p:nvSpPr>
          <p:cNvPr id="219" name="Google Shape;219;p22"/>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Lorem ipsum dolor sit amet, consectetur adipiscing elit, sed do eiusmod tempor incididunt ut labore et dolore magna aliqua ipsum dolor sit amet.</a:t>
            </a:r>
            <a:endParaRPr sz="30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3"/>
          <p:cNvSpPr txBox="1"/>
          <p:nvPr>
            <p:ph type="title"/>
          </p:nvPr>
        </p:nvSpPr>
        <p:spPr>
          <a:xfrm>
            <a:off x="729450" y="205637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Understanding the market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4"/>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Market trends</a:t>
            </a:r>
            <a:endParaRPr/>
          </a:p>
          <a:p>
            <a:pPr indent="0" lvl="0" marL="0" rtl="0" algn="l">
              <a:spcBef>
                <a:spcPts val="0"/>
              </a:spcBef>
              <a:spcAft>
                <a:spcPts val="0"/>
              </a:spcAft>
              <a:buNone/>
            </a:pPr>
            <a:r>
              <a:rPr b="0" lang="en-GB"/>
              <a:t>01</a:t>
            </a:r>
            <a:endParaRPr b="0"/>
          </a:p>
        </p:txBody>
      </p:sp>
      <p:sp>
        <p:nvSpPr>
          <p:cNvPr id="230" name="Google Shape;230;p24"/>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a:p>
            <a:pPr indent="0" lvl="0" marL="0" rtl="0" algn="l">
              <a:spcBef>
                <a:spcPts val="1600"/>
              </a:spcBef>
              <a:spcAft>
                <a:spcPts val="0"/>
              </a:spcAft>
              <a:buNone/>
            </a:pPr>
            <a:r>
              <a:rPr b="1" lang="en-GB" sz="1100">
                <a:solidFill>
                  <a:schemeClr val="dk2"/>
                </a:solidFill>
              </a:rPr>
              <a:t>Client Implications:</a:t>
            </a:r>
            <a:endParaRPr b="1" sz="1100">
              <a:solidFill>
                <a:schemeClr val="dk2"/>
              </a:solidFill>
            </a:endParaRPr>
          </a:p>
          <a:p>
            <a:pPr indent="0" lvl="0" marL="0" rtl="0" algn="l">
              <a:spcBef>
                <a:spcPts val="0"/>
              </a:spcBef>
              <a:spcAft>
                <a:spcPts val="1600"/>
              </a:spcAft>
              <a:buNone/>
            </a:pPr>
            <a:r>
              <a:rPr lang="en-GB" sz="1100"/>
              <a:t>Consectetur adipiscing elit, sed do eiusmod tempor incididunt ut labore et dolore magna aliqua. Lorem ipsum dolor sit amet, consectetur adipiscing elit tempor incididunt ut labore et dolore magna aliqua.</a:t>
            </a:r>
            <a:endParaRPr sz="1100"/>
          </a:p>
        </p:txBody>
      </p:sp>
      <p:pic>
        <p:nvPicPr>
          <p:cNvPr descr="QuickTip.jpg" id="231" name="Google Shape;231;p24"/>
          <p:cNvPicPr preferRelativeResize="0"/>
          <p:nvPr/>
        </p:nvPicPr>
        <p:blipFill rotWithShape="1">
          <a:blip r:embed="rId3">
            <a:alphaModFix/>
          </a:blip>
          <a:srcRect b="-130" l="26259" r="26537" t="0"/>
          <a:stretch/>
        </p:blipFill>
        <p:spPr>
          <a:xfrm>
            <a:off x="5146750" y="1184600"/>
            <a:ext cx="1973633" cy="3262601"/>
          </a:xfrm>
          <a:prstGeom prst="rect">
            <a:avLst/>
          </a:prstGeom>
          <a:noFill/>
          <a:ln>
            <a:noFill/>
          </a:ln>
        </p:spPr>
      </p:pic>
      <p:grpSp>
        <p:nvGrpSpPr>
          <p:cNvPr id="232" name="Google Shape;232;p24"/>
          <p:cNvGrpSpPr/>
          <p:nvPr/>
        </p:nvGrpSpPr>
        <p:grpSpPr>
          <a:xfrm>
            <a:off x="5146750" y="3327825"/>
            <a:ext cx="1973700" cy="1119300"/>
            <a:chOff x="5146750" y="3327825"/>
            <a:chExt cx="1973700" cy="1119300"/>
          </a:xfrm>
        </p:grpSpPr>
        <p:sp>
          <p:nvSpPr>
            <p:cNvPr id="233" name="Google Shape;233;p24"/>
            <p:cNvSpPr/>
            <p:nvPr/>
          </p:nvSpPr>
          <p:spPr>
            <a:xfrm>
              <a:off x="5146750" y="3327825"/>
              <a:ext cx="1973700" cy="11193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34" name="Google Shape;234;p24"/>
            <p:cNvSpPr txBox="1"/>
            <p:nvPr/>
          </p:nvSpPr>
          <p:spPr>
            <a:xfrm>
              <a:off x="5281475" y="3430588"/>
              <a:ext cx="14790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FFFFFF"/>
                  </a:solidFill>
                </a:rPr>
                <a:t>QUICK TIP</a:t>
              </a:r>
              <a:endParaRPr b="1" sz="1200">
                <a:solidFill>
                  <a:srgbClr val="FFFFFF"/>
                </a:solidFill>
              </a:endParaRPr>
            </a:p>
            <a:p>
              <a:pPr indent="0" lvl="0" marL="0" rtl="0" algn="l">
                <a:lnSpc>
                  <a:spcPct val="115000"/>
                </a:lnSpc>
                <a:spcBef>
                  <a:spcPts val="0"/>
                </a:spcBef>
                <a:spcAft>
                  <a:spcPts val="0"/>
                </a:spcAft>
                <a:buNone/>
              </a:pPr>
              <a:r>
                <a:t/>
              </a:r>
              <a:endParaRPr sz="700">
                <a:solidFill>
                  <a:srgbClr val="FFFFFF"/>
                </a:solidFill>
              </a:endParaRPr>
            </a:p>
            <a:p>
              <a:pPr indent="0" lvl="0" marL="0" rtl="0" algn="l">
                <a:lnSpc>
                  <a:spcPct val="115000"/>
                </a:lnSpc>
                <a:spcBef>
                  <a:spcPts val="0"/>
                </a:spcBef>
                <a:spcAft>
                  <a:spcPts val="0"/>
                </a:spcAft>
                <a:buNone/>
              </a:pPr>
              <a:r>
                <a:rPr lang="en-GB" sz="700">
                  <a:solidFill>
                    <a:srgbClr val="D9F0FF"/>
                  </a:solidFill>
                </a:rPr>
                <a:t>Try right clicking on a photo and using "Replace Image" to show your own photo.</a:t>
              </a:r>
              <a:endParaRPr sz="700">
                <a:solidFill>
                  <a:srgbClr val="D9F0FF"/>
                </a:solidFill>
              </a:endParaRPr>
            </a:p>
          </p:txBody>
        </p:sp>
      </p:grpSp>
      <p:pic>
        <p:nvPicPr>
          <p:cNvPr descr="shutterstock_368732306.jpg" id="235" name="Google Shape;235;p24"/>
          <p:cNvPicPr preferRelativeResize="0"/>
          <p:nvPr/>
        </p:nvPicPr>
        <p:blipFill rotWithShape="1">
          <a:blip r:embed="rId4">
            <a:alphaModFix/>
          </a:blip>
          <a:srcRect b="0" l="29621" r="29621" t="4942"/>
          <a:stretch/>
        </p:blipFill>
        <p:spPr>
          <a:xfrm>
            <a:off x="7170362" y="1184600"/>
            <a:ext cx="1973638" cy="326259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5"/>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Market trends</a:t>
            </a:r>
            <a:endParaRPr/>
          </a:p>
          <a:p>
            <a:pPr indent="0" lvl="0" marL="0" rtl="0" algn="l">
              <a:spcBef>
                <a:spcPts val="0"/>
              </a:spcBef>
              <a:spcAft>
                <a:spcPts val="0"/>
              </a:spcAft>
              <a:buNone/>
            </a:pPr>
            <a:r>
              <a:rPr b="0" lang="en-GB"/>
              <a:t>02</a:t>
            </a:r>
            <a:endParaRPr b="0"/>
          </a:p>
        </p:txBody>
      </p:sp>
      <p:sp>
        <p:nvSpPr>
          <p:cNvPr id="241" name="Google Shape;241;p25"/>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a:p>
            <a:pPr indent="0" lvl="0" marL="0" rtl="0" algn="l">
              <a:spcBef>
                <a:spcPts val="1600"/>
              </a:spcBef>
              <a:spcAft>
                <a:spcPts val="0"/>
              </a:spcAft>
              <a:buNone/>
            </a:pPr>
            <a:r>
              <a:rPr b="1" lang="en-GB" sz="1100">
                <a:solidFill>
                  <a:schemeClr val="dk2"/>
                </a:solidFill>
              </a:rPr>
              <a:t>Client Implications:</a:t>
            </a:r>
            <a:endParaRPr b="1" sz="1100">
              <a:solidFill>
                <a:schemeClr val="dk2"/>
              </a:solidFill>
            </a:endParaRPr>
          </a:p>
          <a:p>
            <a:pPr indent="0" lvl="0" marL="0" rtl="0" algn="l">
              <a:spcBef>
                <a:spcPts val="0"/>
              </a:spcBef>
              <a:spcAft>
                <a:spcPts val="1600"/>
              </a:spcAft>
              <a:buNone/>
            </a:pPr>
            <a:r>
              <a:rPr lang="en-GB" sz="1100"/>
              <a:t>Consectetur adipiscing elit, sed do eiusmod tempor incididunt ut labore et dolore magna aliqua. Lorem ipsum dolor sit amet, consectetur adipiscing elit tempor incididunt ut labore et dolore magna aliqua.</a:t>
            </a:r>
            <a:endParaRPr sz="1100"/>
          </a:p>
        </p:txBody>
      </p:sp>
      <p:pic>
        <p:nvPicPr>
          <p:cNvPr descr="shutterstock_199014602.jpg" id="242" name="Google Shape;242;p25"/>
          <p:cNvPicPr preferRelativeResize="0"/>
          <p:nvPr/>
        </p:nvPicPr>
        <p:blipFill rotWithShape="1">
          <a:blip r:embed="rId3">
            <a:alphaModFix/>
          </a:blip>
          <a:srcRect b="14900" l="27866" r="791" t="2590"/>
          <a:stretch/>
        </p:blipFill>
        <p:spPr>
          <a:xfrm>
            <a:off x="5146750" y="1184600"/>
            <a:ext cx="3997249" cy="32625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6"/>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Trend analysis</a:t>
            </a:r>
            <a:endParaRPr/>
          </a:p>
        </p:txBody>
      </p:sp>
      <p:sp>
        <p:nvSpPr>
          <p:cNvPr id="248" name="Google Shape;248;p26"/>
          <p:cNvSpPr txBox="1"/>
          <p:nvPr>
            <p:ph idx="1" type="body"/>
          </p:nvPr>
        </p:nvSpPr>
        <p:spPr>
          <a:xfrm>
            <a:off x="3605300" y="1068650"/>
            <a:ext cx="47982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labore dolore magna aliqua. Lorem ipsum dolor sit amet, consectetur adipiscing elit. Lorem ipsum dolor</a:t>
            </a:r>
            <a:r>
              <a:rPr lang="en-GB" sz="1100"/>
              <a:t> sit amet, consectetur adipiscing elit, sed do eiusmod tempor incididunt labore dolore magna aliqua. Lorem ipsum dolor sit amet, consectetur adipiscing elit.</a:t>
            </a:r>
            <a:endParaRPr sz="1100"/>
          </a:p>
        </p:txBody>
      </p:sp>
      <p:grpSp>
        <p:nvGrpSpPr>
          <p:cNvPr id="249" name="Google Shape;249;p26"/>
          <p:cNvGrpSpPr/>
          <p:nvPr/>
        </p:nvGrpSpPr>
        <p:grpSpPr>
          <a:xfrm>
            <a:off x="507401" y="2561203"/>
            <a:ext cx="7694961" cy="2203868"/>
            <a:chOff x="507401" y="2561203"/>
            <a:chExt cx="7694961" cy="2203868"/>
          </a:xfrm>
        </p:grpSpPr>
        <p:grpSp>
          <p:nvGrpSpPr>
            <p:cNvPr id="250" name="Google Shape;250;p26"/>
            <p:cNvGrpSpPr/>
            <p:nvPr/>
          </p:nvGrpSpPr>
          <p:grpSpPr>
            <a:xfrm>
              <a:off x="936487" y="2597895"/>
              <a:ext cx="7265875" cy="1739171"/>
              <a:chOff x="872477" y="2521699"/>
              <a:chExt cx="7399058" cy="1739171"/>
            </a:xfrm>
          </p:grpSpPr>
          <p:sp>
            <p:nvSpPr>
              <p:cNvPr id="251" name="Google Shape;251;p26"/>
              <p:cNvSpPr/>
              <p:nvPr/>
            </p:nvSpPr>
            <p:spPr>
              <a:xfrm>
                <a:off x="872480" y="2521725"/>
                <a:ext cx="7394100" cy="173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6"/>
              <p:cNvGrpSpPr/>
              <p:nvPr/>
            </p:nvGrpSpPr>
            <p:grpSpPr>
              <a:xfrm>
                <a:off x="872477" y="2521699"/>
                <a:ext cx="7399058" cy="1739171"/>
                <a:chOff x="830400" y="2729250"/>
                <a:chExt cx="7399058" cy="1531500"/>
              </a:xfrm>
            </p:grpSpPr>
            <p:cxnSp>
              <p:nvCxnSpPr>
                <p:cNvPr id="253" name="Google Shape;253;p26"/>
                <p:cNvCxnSpPr/>
                <p:nvPr/>
              </p:nvCxnSpPr>
              <p:spPr>
                <a:xfrm>
                  <a:off x="835358" y="409891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54" name="Google Shape;254;p26"/>
                <p:cNvCxnSpPr/>
                <p:nvPr/>
              </p:nvCxnSpPr>
              <p:spPr>
                <a:xfrm>
                  <a:off x="835358" y="394673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55" name="Google Shape;255;p26"/>
                <p:cNvCxnSpPr/>
                <p:nvPr/>
              </p:nvCxnSpPr>
              <p:spPr>
                <a:xfrm>
                  <a:off x="830400" y="4258271"/>
                  <a:ext cx="7394100" cy="0"/>
                </a:xfrm>
                <a:prstGeom prst="straightConnector1">
                  <a:avLst/>
                </a:prstGeom>
                <a:noFill/>
                <a:ln cap="flat" cmpd="sng" w="9525">
                  <a:solidFill>
                    <a:srgbClr val="FFFFFF"/>
                  </a:solidFill>
                  <a:prstDash val="solid"/>
                  <a:round/>
                  <a:headEnd len="med" w="med" type="none"/>
                  <a:tailEnd len="med" w="med" type="none"/>
                </a:ln>
              </p:spPr>
            </p:cxnSp>
            <p:cxnSp>
              <p:nvCxnSpPr>
                <p:cNvPr id="256" name="Google Shape;256;p26"/>
                <p:cNvCxnSpPr/>
                <p:nvPr/>
              </p:nvCxnSpPr>
              <p:spPr>
                <a:xfrm rot="10800000">
                  <a:off x="83040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57" name="Google Shape;257;p26"/>
                <p:cNvCxnSpPr/>
                <p:nvPr/>
              </p:nvCxnSpPr>
              <p:spPr>
                <a:xfrm rot="10800000">
                  <a:off x="144656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58" name="Google Shape;258;p26"/>
                <p:cNvCxnSpPr/>
                <p:nvPr/>
              </p:nvCxnSpPr>
              <p:spPr>
                <a:xfrm rot="10800000">
                  <a:off x="452739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59" name="Google Shape;259;p26"/>
                <p:cNvCxnSpPr/>
                <p:nvPr/>
              </p:nvCxnSpPr>
              <p:spPr>
                <a:xfrm rot="10800000">
                  <a:off x="5143562"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0" name="Google Shape;260;p26"/>
                <p:cNvCxnSpPr/>
                <p:nvPr/>
              </p:nvCxnSpPr>
              <p:spPr>
                <a:xfrm rot="10800000">
                  <a:off x="5759728"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1" name="Google Shape;261;p26"/>
                <p:cNvCxnSpPr/>
                <p:nvPr/>
              </p:nvCxnSpPr>
              <p:spPr>
                <a:xfrm rot="10800000">
                  <a:off x="637589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2" name="Google Shape;262;p26"/>
                <p:cNvCxnSpPr/>
                <p:nvPr/>
              </p:nvCxnSpPr>
              <p:spPr>
                <a:xfrm rot="10800000">
                  <a:off x="822106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3" name="Google Shape;263;p26"/>
                <p:cNvCxnSpPr/>
                <p:nvPr/>
              </p:nvCxnSpPr>
              <p:spPr>
                <a:xfrm rot="10800000">
                  <a:off x="2062732"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4" name="Google Shape;264;p26"/>
                <p:cNvCxnSpPr/>
                <p:nvPr/>
              </p:nvCxnSpPr>
              <p:spPr>
                <a:xfrm rot="10800000">
                  <a:off x="2678898"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5" name="Google Shape;265;p26"/>
                <p:cNvCxnSpPr/>
                <p:nvPr/>
              </p:nvCxnSpPr>
              <p:spPr>
                <a:xfrm rot="10800000">
                  <a:off x="329506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6" name="Google Shape;266;p26"/>
                <p:cNvCxnSpPr/>
                <p:nvPr/>
              </p:nvCxnSpPr>
              <p:spPr>
                <a:xfrm rot="10800000">
                  <a:off x="391123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7" name="Google Shape;267;p26"/>
                <p:cNvCxnSpPr/>
                <p:nvPr/>
              </p:nvCxnSpPr>
              <p:spPr>
                <a:xfrm rot="10800000">
                  <a:off x="699206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8" name="Google Shape;268;p26"/>
                <p:cNvCxnSpPr/>
                <p:nvPr/>
              </p:nvCxnSpPr>
              <p:spPr>
                <a:xfrm rot="10800000">
                  <a:off x="760822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69" name="Google Shape;269;p26"/>
                <p:cNvCxnSpPr/>
                <p:nvPr/>
              </p:nvCxnSpPr>
              <p:spPr>
                <a:xfrm>
                  <a:off x="835358" y="379454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0" name="Google Shape;270;p26"/>
                <p:cNvCxnSpPr/>
                <p:nvPr/>
              </p:nvCxnSpPr>
              <p:spPr>
                <a:xfrm>
                  <a:off x="835358" y="364236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1" name="Google Shape;271;p26"/>
                <p:cNvCxnSpPr/>
                <p:nvPr/>
              </p:nvCxnSpPr>
              <p:spPr>
                <a:xfrm>
                  <a:off x="835358" y="349017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2" name="Google Shape;272;p26"/>
                <p:cNvCxnSpPr/>
                <p:nvPr/>
              </p:nvCxnSpPr>
              <p:spPr>
                <a:xfrm>
                  <a:off x="835358" y="333799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3" name="Google Shape;273;p26"/>
                <p:cNvCxnSpPr/>
                <p:nvPr/>
              </p:nvCxnSpPr>
              <p:spPr>
                <a:xfrm>
                  <a:off x="835358" y="318580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4" name="Google Shape;274;p26"/>
                <p:cNvCxnSpPr/>
                <p:nvPr/>
              </p:nvCxnSpPr>
              <p:spPr>
                <a:xfrm>
                  <a:off x="835358" y="303362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5" name="Google Shape;275;p26"/>
                <p:cNvCxnSpPr/>
                <p:nvPr/>
              </p:nvCxnSpPr>
              <p:spPr>
                <a:xfrm>
                  <a:off x="835358" y="288143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76" name="Google Shape;276;p26"/>
                <p:cNvCxnSpPr/>
                <p:nvPr/>
              </p:nvCxnSpPr>
              <p:spPr>
                <a:xfrm>
                  <a:off x="830400" y="2729250"/>
                  <a:ext cx="7394100" cy="0"/>
                </a:xfrm>
                <a:prstGeom prst="straightConnector1">
                  <a:avLst/>
                </a:prstGeom>
                <a:noFill/>
                <a:ln cap="flat" cmpd="sng" w="9525">
                  <a:solidFill>
                    <a:srgbClr val="FFFFFF"/>
                  </a:solidFill>
                  <a:prstDash val="solid"/>
                  <a:round/>
                  <a:headEnd len="med" w="med" type="none"/>
                  <a:tailEnd len="med" w="med" type="none"/>
                </a:ln>
              </p:spPr>
            </p:cxnSp>
          </p:grpSp>
        </p:grpSp>
        <p:sp>
          <p:nvSpPr>
            <p:cNvPr id="277" name="Google Shape;277;p26"/>
            <p:cNvSpPr txBox="1"/>
            <p:nvPr/>
          </p:nvSpPr>
          <p:spPr>
            <a:xfrm>
              <a:off x="1064592"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Jan</a:t>
              </a:r>
              <a:endParaRPr sz="700">
                <a:solidFill>
                  <a:srgbClr val="666666"/>
                </a:solidFill>
                <a:latin typeface="Lato"/>
                <a:ea typeface="Lato"/>
                <a:cs typeface="Lato"/>
                <a:sym typeface="Lato"/>
              </a:endParaRPr>
            </a:p>
          </p:txBody>
        </p:sp>
        <p:sp>
          <p:nvSpPr>
            <p:cNvPr id="278" name="Google Shape;278;p26"/>
            <p:cNvSpPr txBox="1"/>
            <p:nvPr/>
          </p:nvSpPr>
          <p:spPr>
            <a:xfrm>
              <a:off x="1681438" y="4390855"/>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Feb</a:t>
              </a:r>
              <a:endParaRPr sz="700">
                <a:solidFill>
                  <a:srgbClr val="666666"/>
                </a:solidFill>
                <a:latin typeface="Lato"/>
                <a:ea typeface="Lato"/>
                <a:cs typeface="Lato"/>
                <a:sym typeface="Lato"/>
              </a:endParaRPr>
            </a:p>
          </p:txBody>
        </p:sp>
        <p:sp>
          <p:nvSpPr>
            <p:cNvPr id="279" name="Google Shape;279;p26"/>
            <p:cNvSpPr txBox="1"/>
            <p:nvPr/>
          </p:nvSpPr>
          <p:spPr>
            <a:xfrm>
              <a:off x="2278946"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Mar</a:t>
              </a:r>
              <a:endParaRPr sz="700">
                <a:solidFill>
                  <a:srgbClr val="666666"/>
                </a:solidFill>
                <a:latin typeface="Lato"/>
                <a:ea typeface="Lato"/>
                <a:cs typeface="Lato"/>
                <a:sym typeface="Lato"/>
              </a:endParaRPr>
            </a:p>
          </p:txBody>
        </p:sp>
        <p:sp>
          <p:nvSpPr>
            <p:cNvPr id="280" name="Google Shape;280;p26"/>
            <p:cNvSpPr txBox="1"/>
            <p:nvPr/>
          </p:nvSpPr>
          <p:spPr>
            <a:xfrm>
              <a:off x="2886433"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Apr</a:t>
              </a:r>
              <a:endParaRPr sz="700">
                <a:solidFill>
                  <a:srgbClr val="666666"/>
                </a:solidFill>
                <a:latin typeface="Lato"/>
                <a:ea typeface="Lato"/>
                <a:cs typeface="Lato"/>
                <a:sym typeface="Lato"/>
              </a:endParaRPr>
            </a:p>
          </p:txBody>
        </p:sp>
        <p:sp>
          <p:nvSpPr>
            <p:cNvPr id="281" name="Google Shape;281;p26"/>
            <p:cNvSpPr txBox="1"/>
            <p:nvPr/>
          </p:nvSpPr>
          <p:spPr>
            <a:xfrm>
              <a:off x="3485495"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May</a:t>
              </a:r>
              <a:endParaRPr sz="700">
                <a:solidFill>
                  <a:srgbClr val="666666"/>
                </a:solidFill>
                <a:latin typeface="Lato"/>
                <a:ea typeface="Lato"/>
                <a:cs typeface="Lato"/>
                <a:sym typeface="Lato"/>
              </a:endParaRPr>
            </a:p>
          </p:txBody>
        </p:sp>
        <p:sp>
          <p:nvSpPr>
            <p:cNvPr id="282" name="Google Shape;282;p26"/>
            <p:cNvSpPr txBox="1"/>
            <p:nvPr/>
          </p:nvSpPr>
          <p:spPr>
            <a:xfrm>
              <a:off x="4092693"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Jun</a:t>
              </a:r>
              <a:endParaRPr sz="700">
                <a:solidFill>
                  <a:srgbClr val="666666"/>
                </a:solidFill>
                <a:latin typeface="Lato"/>
                <a:ea typeface="Lato"/>
                <a:cs typeface="Lato"/>
                <a:sym typeface="Lato"/>
              </a:endParaRPr>
            </a:p>
          </p:txBody>
        </p:sp>
        <p:sp>
          <p:nvSpPr>
            <p:cNvPr id="283" name="Google Shape;283;p26"/>
            <p:cNvSpPr txBox="1"/>
            <p:nvPr/>
          </p:nvSpPr>
          <p:spPr>
            <a:xfrm>
              <a:off x="4698726"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Jul</a:t>
              </a:r>
              <a:endParaRPr sz="700">
                <a:solidFill>
                  <a:srgbClr val="666666"/>
                </a:solidFill>
                <a:latin typeface="Lato"/>
                <a:ea typeface="Lato"/>
                <a:cs typeface="Lato"/>
                <a:sym typeface="Lato"/>
              </a:endParaRPr>
            </a:p>
          </p:txBody>
        </p:sp>
        <p:sp>
          <p:nvSpPr>
            <p:cNvPr id="284" name="Google Shape;284;p26"/>
            <p:cNvSpPr txBox="1"/>
            <p:nvPr/>
          </p:nvSpPr>
          <p:spPr>
            <a:xfrm>
              <a:off x="5300952"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Aug</a:t>
              </a:r>
              <a:endParaRPr sz="700">
                <a:solidFill>
                  <a:srgbClr val="666666"/>
                </a:solidFill>
                <a:latin typeface="Lato"/>
                <a:ea typeface="Lato"/>
                <a:cs typeface="Lato"/>
                <a:sym typeface="Lato"/>
              </a:endParaRPr>
            </a:p>
          </p:txBody>
        </p:sp>
        <p:sp>
          <p:nvSpPr>
            <p:cNvPr id="285" name="Google Shape;285;p26"/>
            <p:cNvSpPr txBox="1"/>
            <p:nvPr/>
          </p:nvSpPr>
          <p:spPr>
            <a:xfrm>
              <a:off x="5908336"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Sep</a:t>
              </a:r>
              <a:endParaRPr sz="700">
                <a:solidFill>
                  <a:srgbClr val="666666"/>
                </a:solidFill>
                <a:latin typeface="Lato"/>
                <a:ea typeface="Lato"/>
                <a:cs typeface="Lato"/>
                <a:sym typeface="Lato"/>
              </a:endParaRPr>
            </a:p>
          </p:txBody>
        </p:sp>
        <p:sp>
          <p:nvSpPr>
            <p:cNvPr id="286" name="Google Shape;286;p26"/>
            <p:cNvSpPr txBox="1"/>
            <p:nvPr/>
          </p:nvSpPr>
          <p:spPr>
            <a:xfrm>
              <a:off x="6512473"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Oct</a:t>
              </a:r>
              <a:endParaRPr sz="700">
                <a:solidFill>
                  <a:srgbClr val="666666"/>
                </a:solidFill>
                <a:latin typeface="Lato"/>
                <a:ea typeface="Lato"/>
                <a:cs typeface="Lato"/>
                <a:sym typeface="Lato"/>
              </a:endParaRPr>
            </a:p>
          </p:txBody>
        </p:sp>
        <p:sp>
          <p:nvSpPr>
            <p:cNvPr id="287" name="Google Shape;287;p26"/>
            <p:cNvSpPr txBox="1"/>
            <p:nvPr/>
          </p:nvSpPr>
          <p:spPr>
            <a:xfrm>
              <a:off x="7120044"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Nov</a:t>
              </a:r>
              <a:endParaRPr sz="700">
                <a:solidFill>
                  <a:srgbClr val="666666"/>
                </a:solidFill>
                <a:latin typeface="Lato"/>
                <a:ea typeface="Lato"/>
                <a:cs typeface="Lato"/>
                <a:sym typeface="Lato"/>
              </a:endParaRPr>
            </a:p>
          </p:txBody>
        </p:sp>
        <p:sp>
          <p:nvSpPr>
            <p:cNvPr id="288" name="Google Shape;288;p26"/>
            <p:cNvSpPr txBox="1"/>
            <p:nvPr/>
          </p:nvSpPr>
          <p:spPr>
            <a:xfrm>
              <a:off x="7722713" y="4390853"/>
              <a:ext cx="358500" cy="25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Dec</a:t>
              </a:r>
              <a:endParaRPr sz="700">
                <a:solidFill>
                  <a:srgbClr val="666666"/>
                </a:solidFill>
                <a:latin typeface="Lato"/>
                <a:ea typeface="Lato"/>
                <a:cs typeface="Lato"/>
                <a:sym typeface="Lato"/>
              </a:endParaRPr>
            </a:p>
          </p:txBody>
        </p:sp>
        <p:sp>
          <p:nvSpPr>
            <p:cNvPr id="289" name="Google Shape;289;p26"/>
            <p:cNvSpPr txBox="1"/>
            <p:nvPr/>
          </p:nvSpPr>
          <p:spPr>
            <a:xfrm>
              <a:off x="634436" y="4280890"/>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0</a:t>
              </a:r>
              <a:endParaRPr sz="700">
                <a:solidFill>
                  <a:srgbClr val="666666"/>
                </a:solidFill>
                <a:latin typeface="Lato"/>
                <a:ea typeface="Lato"/>
                <a:cs typeface="Lato"/>
                <a:sym typeface="Lato"/>
              </a:endParaRPr>
            </a:p>
          </p:txBody>
        </p:sp>
        <p:sp>
          <p:nvSpPr>
            <p:cNvPr id="290" name="Google Shape;290;p26"/>
            <p:cNvSpPr txBox="1"/>
            <p:nvPr/>
          </p:nvSpPr>
          <p:spPr>
            <a:xfrm>
              <a:off x="634436" y="3934140"/>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20</a:t>
              </a:r>
              <a:endParaRPr sz="700">
                <a:solidFill>
                  <a:srgbClr val="666666"/>
                </a:solidFill>
                <a:latin typeface="Lato"/>
                <a:ea typeface="Lato"/>
                <a:cs typeface="Lato"/>
                <a:sym typeface="Lato"/>
              </a:endParaRPr>
            </a:p>
          </p:txBody>
        </p:sp>
        <p:sp>
          <p:nvSpPr>
            <p:cNvPr id="291" name="Google Shape;291;p26"/>
            <p:cNvSpPr txBox="1"/>
            <p:nvPr/>
          </p:nvSpPr>
          <p:spPr>
            <a:xfrm>
              <a:off x="634436" y="3590088"/>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40</a:t>
              </a:r>
              <a:endParaRPr sz="700">
                <a:solidFill>
                  <a:srgbClr val="666666"/>
                </a:solidFill>
                <a:latin typeface="Lato"/>
                <a:ea typeface="Lato"/>
                <a:cs typeface="Lato"/>
                <a:sym typeface="Lato"/>
              </a:endParaRPr>
            </a:p>
          </p:txBody>
        </p:sp>
        <p:sp>
          <p:nvSpPr>
            <p:cNvPr id="292" name="Google Shape;292;p26"/>
            <p:cNvSpPr txBox="1"/>
            <p:nvPr/>
          </p:nvSpPr>
          <p:spPr>
            <a:xfrm>
              <a:off x="634436" y="3246037"/>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60</a:t>
              </a:r>
              <a:endParaRPr sz="700">
                <a:solidFill>
                  <a:srgbClr val="666666"/>
                </a:solidFill>
                <a:latin typeface="Lato"/>
                <a:ea typeface="Lato"/>
                <a:cs typeface="Lato"/>
                <a:sym typeface="Lato"/>
              </a:endParaRPr>
            </a:p>
          </p:txBody>
        </p:sp>
        <p:sp>
          <p:nvSpPr>
            <p:cNvPr id="293" name="Google Shape;293;p26"/>
            <p:cNvSpPr txBox="1"/>
            <p:nvPr/>
          </p:nvSpPr>
          <p:spPr>
            <a:xfrm>
              <a:off x="634436" y="2904684"/>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80</a:t>
              </a:r>
              <a:endParaRPr sz="700">
                <a:solidFill>
                  <a:srgbClr val="666666"/>
                </a:solidFill>
                <a:latin typeface="Lato"/>
                <a:ea typeface="Lato"/>
                <a:cs typeface="Lato"/>
                <a:sym typeface="Lato"/>
              </a:endParaRPr>
            </a:p>
          </p:txBody>
        </p:sp>
        <p:sp>
          <p:nvSpPr>
            <p:cNvPr id="294" name="Google Shape;294;p26"/>
            <p:cNvSpPr txBox="1"/>
            <p:nvPr/>
          </p:nvSpPr>
          <p:spPr>
            <a:xfrm>
              <a:off x="507401" y="2561203"/>
              <a:ext cx="4707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700">
                  <a:solidFill>
                    <a:srgbClr val="666666"/>
                  </a:solidFill>
                  <a:latin typeface="Lato"/>
                  <a:ea typeface="Lato"/>
                  <a:cs typeface="Lato"/>
                  <a:sym typeface="Lato"/>
                </a:rPr>
                <a:t>100</a:t>
              </a:r>
              <a:endParaRPr sz="700">
                <a:solidFill>
                  <a:srgbClr val="666666"/>
                </a:solidFill>
                <a:latin typeface="Lato"/>
                <a:ea typeface="Lato"/>
                <a:cs typeface="Lato"/>
                <a:sym typeface="Lato"/>
              </a:endParaRPr>
            </a:p>
          </p:txBody>
        </p:sp>
        <p:sp>
          <p:nvSpPr>
            <p:cNvPr id="295" name="Google Shape;295;p26"/>
            <p:cNvSpPr/>
            <p:nvPr/>
          </p:nvSpPr>
          <p:spPr>
            <a:xfrm rot="-5400000">
              <a:off x="1459133"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6"/>
            <p:cNvSpPr/>
            <p:nvPr/>
          </p:nvSpPr>
          <p:spPr>
            <a:xfrm rot="-5400000">
              <a:off x="1232158"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6"/>
            <p:cNvSpPr/>
            <p:nvPr/>
          </p:nvSpPr>
          <p:spPr>
            <a:xfrm rot="-5400000">
              <a:off x="848133"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6"/>
            <p:cNvSpPr/>
            <p:nvPr/>
          </p:nvSpPr>
          <p:spPr>
            <a:xfrm rot="-5400000">
              <a:off x="621158"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6"/>
            <p:cNvSpPr/>
            <p:nvPr/>
          </p:nvSpPr>
          <p:spPr>
            <a:xfrm rot="-5400000">
              <a:off x="3263182"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rot="-5400000">
              <a:off x="3036207"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rot="-5400000">
              <a:off x="2664135"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rot="-5400000">
              <a:off x="2437160"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rot="-5400000">
              <a:off x="205933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rot="-5400000">
              <a:off x="183236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p:nvPr/>
          </p:nvSpPr>
          <p:spPr>
            <a:xfrm rot="-5400000">
              <a:off x="6290680"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p:nvPr/>
          </p:nvSpPr>
          <p:spPr>
            <a:xfrm rot="-5400000">
              <a:off x="6063705"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6"/>
            <p:cNvSpPr/>
            <p:nvPr/>
          </p:nvSpPr>
          <p:spPr>
            <a:xfrm rot="-5400000">
              <a:off x="689877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6"/>
            <p:cNvSpPr/>
            <p:nvPr/>
          </p:nvSpPr>
          <p:spPr>
            <a:xfrm rot="-5400000">
              <a:off x="667180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rot="-5400000">
              <a:off x="7500628"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rot="-5400000">
              <a:off x="7273653"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rot="-5400000">
              <a:off x="3871775"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rot="-5400000">
              <a:off x="3644800"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rot="-5400000">
              <a:off x="4477176"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rot="-5400000">
              <a:off x="4250201"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rot="-5400000">
              <a:off x="5079878"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rot="-5400000">
              <a:off x="4852903"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rot="-5400000">
              <a:off x="568527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rot="-5400000">
              <a:off x="545830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 name="Google Shape;319;p26"/>
            <p:cNvGrpSpPr/>
            <p:nvPr/>
          </p:nvGrpSpPr>
          <p:grpSpPr>
            <a:xfrm>
              <a:off x="3958087" y="4513371"/>
              <a:ext cx="1222696" cy="251700"/>
              <a:chOff x="3996676" y="4556904"/>
              <a:chExt cx="1222696" cy="251700"/>
            </a:xfrm>
          </p:grpSpPr>
          <p:sp>
            <p:nvSpPr>
              <p:cNvPr id="320" name="Google Shape;320;p26"/>
              <p:cNvSpPr/>
              <p:nvPr/>
            </p:nvSpPr>
            <p:spPr>
              <a:xfrm>
                <a:off x="3996676" y="4670225"/>
                <a:ext cx="60300" cy="60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txBox="1"/>
              <p:nvPr/>
            </p:nvSpPr>
            <p:spPr>
              <a:xfrm>
                <a:off x="4004722" y="4556904"/>
                <a:ext cx="565200" cy="2517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01</a:t>
                </a:r>
                <a:endParaRPr sz="700">
                  <a:solidFill>
                    <a:srgbClr val="000000"/>
                  </a:solidFill>
                  <a:latin typeface="Lato"/>
                  <a:ea typeface="Lato"/>
                  <a:cs typeface="Lato"/>
                  <a:sym typeface="Lato"/>
                </a:endParaRPr>
              </a:p>
            </p:txBody>
          </p:sp>
          <p:sp>
            <p:nvSpPr>
              <p:cNvPr id="322" name="Google Shape;322;p26"/>
              <p:cNvSpPr/>
              <p:nvPr/>
            </p:nvSpPr>
            <p:spPr>
              <a:xfrm>
                <a:off x="4646126" y="4670225"/>
                <a:ext cx="60300" cy="60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txBox="1"/>
              <p:nvPr/>
            </p:nvSpPr>
            <p:spPr>
              <a:xfrm>
                <a:off x="4654172" y="4556904"/>
                <a:ext cx="565200" cy="2517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a:t>
                </a:r>
                <a:r>
                  <a:rPr lang="en-GB" sz="700">
                    <a:latin typeface="Lato"/>
                    <a:ea typeface="Lato"/>
                    <a:cs typeface="Lato"/>
                    <a:sym typeface="Lato"/>
                  </a:rPr>
                  <a:t>2</a:t>
                </a:r>
                <a:endParaRPr sz="700">
                  <a:solidFill>
                    <a:srgbClr val="000000"/>
                  </a:solidFill>
                  <a:latin typeface="Lato"/>
                  <a:ea typeface="Lato"/>
                  <a:cs typeface="Lato"/>
                  <a:sym typeface="Lato"/>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